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2" r:id="rId1"/>
  </p:sldMasterIdLst>
  <p:sldIdLst>
    <p:sldId id="257" r:id="rId2"/>
    <p:sldId id="259" r:id="rId3"/>
    <p:sldId id="267" r:id="rId4"/>
    <p:sldId id="272" r:id="rId5"/>
    <p:sldId id="262" r:id="rId6"/>
    <p:sldId id="274" r:id="rId7"/>
    <p:sldId id="270" r:id="rId8"/>
    <p:sldId id="271" r:id="rId9"/>
    <p:sldId id="258" r:id="rId10"/>
    <p:sldId id="260" r:id="rId11"/>
    <p:sldId id="278" r:id="rId12"/>
    <p:sldId id="266" r:id="rId13"/>
    <p:sldId id="280" r:id="rId14"/>
    <p:sldId id="279" r:id="rId15"/>
    <p:sldId id="284" r:id="rId16"/>
    <p:sldId id="281" r:id="rId17"/>
    <p:sldId id="283" r:id="rId18"/>
    <p:sldId id="285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atbardh Kadriu" initials="FK" lastIdx="1" clrIdx="0">
    <p:extLst>
      <p:ext uri="{19B8F6BF-5375-455C-9EA6-DF929625EA0E}">
        <p15:presenceInfo xmlns:p15="http://schemas.microsoft.com/office/powerpoint/2012/main" userId="S::fatbardh.kadriu@studentet.uni-pr.edu::c153e11b-eb75-4a4b-9bce-080e71943834" providerId="AD"/>
      </p:ext>
    </p:extLst>
  </p:cmAuthor>
  <p:cmAuthor id="2" name="Guest User" initials="GU" lastIdx="1" clrIdx="1">
    <p:extLst>
      <p:ext uri="{19B8F6BF-5375-455C-9EA6-DF929625EA0E}">
        <p15:presenceInfo xmlns:p15="http://schemas.microsoft.com/office/powerpoint/2012/main" userId="S::urn:spo:anon#e24fb89d23b7bac367c94a56472147d515d5fa8d6db743d8da77becc47625bcd::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3E13AE-ADC8-8AE5-026E-F526692177FE}" v="785" dt="2019-06-14T02:28:32.181"/>
    <p1510:client id="{0F2C8837-8D8E-469D-82B4-56A818E6D8B9}" v="1472" dt="2019-06-14T01:33:44.788"/>
    <p1510:client id="{16BE5E04-7F38-1632-DE7B-531831472D1B}" v="1033" dt="2019-06-14T02:25:27.853"/>
    <p1510:client id="{7B400317-1F2D-513C-A415-B45296BE0702}" v="111" dt="2019-06-14T00:48:36.007"/>
    <p1510:client id="{7BAFBB0C-B80C-40EA-8A7D-066F29969621}" v="3333" dt="2019-06-14T01:29:03.163"/>
    <p1510:client id="{874726BC-6EFE-0ABB-B676-B03B4C4B3882}" v="1097" dt="2019-06-14T02:22:27.146"/>
    <p1510:client id="{8942BE84-560A-4266-B280-9A941E02AEEC}" v="893" dt="2019-06-14T00:44:44.102"/>
    <p1510:client id="{8AC58A1C-6538-64DD-7225-68B18B756D7F}" v="263" dt="2019-06-14T01:28:48.331"/>
    <p1510:client id="{9EC301CC-D19D-803D-D8F5-0749E4A65B0A}" v="18" dt="2019-06-14T02:25:39.427"/>
    <p1510:client id="{EAFFCBC1-04D2-4A26-8E56-E7406BA954EC}" v="307" dt="2019-06-14T00:43:36.83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846CE7D5-CF57-46EF-B807-FDD0502418D4}" type="datetimeFigureOut">
              <a:rPr lang="en-US" smtClean="0"/>
              <a:t>6/13/2019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9313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6/13/2019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2233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6/13/2019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7212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6/13/2019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266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6/13/2019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04497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6/13/2019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5422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6/13/2019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84811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6/13/2019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3657998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6/13/2019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2004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6/13/2019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3812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6/13/2019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7485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6/13/2019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0830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6/13/2019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1609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6/13/2019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6170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6/13/2019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4071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6/13/2019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5020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6/13/2019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7644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846CE7D5-CF57-46EF-B807-FDD0502418D4}" type="datetimeFigureOut">
              <a:rPr lang="en-US" smtClean="0"/>
              <a:t>6/13/2019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55108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  <p:sldLayoutId id="2147483774" r:id="rId12"/>
    <p:sldLayoutId id="2147483775" r:id="rId13"/>
    <p:sldLayoutId id="2147483776" r:id="rId14"/>
    <p:sldLayoutId id="2147483777" r:id="rId15"/>
    <p:sldLayoutId id="2147483778" r:id="rId16"/>
    <p:sldLayoutId id="214748377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4732DCF-F24F-417B-B6AF-718DDFF18B90}"/>
              </a:ext>
            </a:extLst>
          </p:cNvPr>
          <p:cNvSpPr txBox="1"/>
          <p:nvPr/>
        </p:nvSpPr>
        <p:spPr>
          <a:xfrm>
            <a:off x="971550" y="257175"/>
            <a:ext cx="10239375" cy="65556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dirty="0"/>
              <a:t>UNIVERSITETI I PRISHTINËS “HASAN PRISHTINA”</a:t>
            </a:r>
          </a:p>
          <a:p>
            <a:pPr algn="ctr"/>
            <a:r>
              <a:rPr lang="en-US" sz="2400" b="1" dirty="0"/>
              <a:t>FAKULTETI I INXHINIERISË ELEKTRIKE DHE KOMPJUTERIKE</a:t>
            </a:r>
            <a:endParaRPr lang="en-US" sz="2400" b="1" dirty="0">
              <a:cs typeface="Calibri"/>
            </a:endParaRPr>
          </a:p>
          <a:p>
            <a:pPr algn="ctr"/>
            <a:r>
              <a:rPr lang="en-US" sz="2400" b="1" dirty="0"/>
              <a:t>DEPARTAMENTI: INXHINIERIA KOMPJUTERIKE – BACHELOR</a:t>
            </a:r>
            <a:endParaRPr lang="en-US" sz="2400" b="1" dirty="0">
              <a:cs typeface="Calibri"/>
            </a:endParaRPr>
          </a:p>
          <a:p>
            <a:pPr algn="ctr"/>
            <a:endParaRPr lang="en-US"/>
          </a:p>
          <a:p>
            <a:pPr algn="ctr"/>
            <a:endParaRPr lang="en-US"/>
          </a:p>
          <a:p>
            <a:pPr algn="ctr"/>
            <a:endParaRPr lang="en-US"/>
          </a:p>
          <a:p>
            <a:pPr algn="ctr"/>
            <a:endParaRPr lang="en-US"/>
          </a:p>
          <a:p>
            <a:pPr algn="ctr"/>
            <a:endParaRPr lang="en-US"/>
          </a:p>
          <a:p>
            <a:pPr algn="ctr"/>
            <a:endParaRPr lang="en-US"/>
          </a:p>
          <a:p>
            <a:pPr algn="ctr"/>
            <a:endParaRPr lang="en-US"/>
          </a:p>
          <a:p>
            <a:pPr algn="ctr"/>
            <a:br>
              <a:rPr lang="en-US" dirty="0">
                <a:cs typeface="Calibri" panose="020F0502020204030204"/>
              </a:rPr>
            </a:br>
            <a:endParaRPr lang="en-US">
              <a:cs typeface="Calibri" panose="020F0502020204030204"/>
            </a:endParaRPr>
          </a:p>
          <a:p>
            <a:pPr algn="ctr"/>
            <a:r>
              <a:rPr lang="en-US" sz="2400" b="1" dirty="0"/>
              <a:t>TEMA: </a:t>
            </a:r>
            <a:r>
              <a:rPr lang="en-US" sz="2400" b="1" dirty="0" err="1"/>
              <a:t>Zhvillimi</a:t>
            </a:r>
            <a:r>
              <a:rPr lang="en-US" sz="2400" b="1" dirty="0"/>
              <a:t> </a:t>
            </a:r>
            <a:r>
              <a:rPr lang="en-US" sz="2400" b="1" dirty="0" err="1"/>
              <a:t>i</a:t>
            </a:r>
            <a:r>
              <a:rPr lang="en-US" sz="2400" b="1" dirty="0"/>
              <a:t> </a:t>
            </a:r>
            <a:r>
              <a:rPr lang="en-US" sz="2400" b="1" dirty="0" err="1"/>
              <a:t>sistemit</a:t>
            </a:r>
            <a:r>
              <a:rPr lang="en-US" sz="2400" b="1" dirty="0"/>
              <a:t> </a:t>
            </a:r>
            <a:r>
              <a:rPr lang="en-US" sz="2400" b="1" dirty="0" err="1"/>
              <a:t>interaktiv</a:t>
            </a:r>
            <a:endParaRPr lang="en-US" sz="2400" b="1" dirty="0" err="1">
              <a:cs typeface="Calibri"/>
            </a:endParaRPr>
          </a:p>
          <a:p>
            <a:pPr algn="ctr"/>
            <a:r>
              <a:rPr lang="en-US" sz="2400" b="1" dirty="0" err="1"/>
              <a:t>Lënda</a:t>
            </a:r>
            <a:r>
              <a:rPr lang="en-US" sz="2400" b="1" dirty="0"/>
              <a:t>: </a:t>
            </a:r>
            <a:r>
              <a:rPr lang="en-US" sz="2400" b="1" dirty="0" err="1"/>
              <a:t>Komunikimi</a:t>
            </a:r>
            <a:r>
              <a:rPr lang="en-US" sz="2400" b="1" dirty="0"/>
              <a:t> </a:t>
            </a:r>
            <a:r>
              <a:rPr lang="en-US" sz="2400" b="1" dirty="0" err="1"/>
              <a:t>Njeri</a:t>
            </a:r>
            <a:r>
              <a:rPr lang="en-US" sz="2400" b="1" dirty="0"/>
              <a:t> </a:t>
            </a:r>
            <a:r>
              <a:rPr lang="en-US" sz="2400" b="1" dirty="0" err="1"/>
              <a:t>Kompjuter</a:t>
            </a:r>
            <a:endParaRPr lang="en-US" sz="2400" dirty="0" err="1">
              <a:cs typeface="Calibri"/>
            </a:endParaRPr>
          </a:p>
          <a:p>
            <a:pPr algn="ctr"/>
            <a:endParaRPr lang="en-US" sz="2400" b="1"/>
          </a:p>
          <a:p>
            <a:pPr algn="ctr"/>
            <a:r>
              <a:rPr lang="en-US" sz="2400" dirty="0"/>
              <a:t>           </a:t>
            </a:r>
            <a:br>
              <a:rPr lang="en-US" sz="2400" dirty="0"/>
            </a:br>
            <a:r>
              <a:rPr lang="en-US" sz="2400" dirty="0"/>
              <a:t> 					</a:t>
            </a:r>
            <a:endParaRPr lang="en-US" sz="2400" dirty="0">
              <a:cs typeface="Calibri"/>
            </a:endParaRPr>
          </a:p>
          <a:p>
            <a:pPr algn="ctr"/>
            <a:r>
              <a:rPr lang="en-US" sz="2400" dirty="0"/>
              <a:t>                                                   </a:t>
            </a:r>
            <a:endParaRPr lang="en-US" sz="2400" dirty="0">
              <a:cs typeface="Calibri"/>
            </a:endParaRPr>
          </a:p>
          <a:p>
            <a:pPr algn="ctr"/>
            <a:r>
              <a:rPr lang="en-US" sz="2400" dirty="0"/>
              <a:t>                                                                           	</a:t>
            </a:r>
            <a:endParaRPr lang="en-US" sz="2400" dirty="0">
              <a:cs typeface="Calibri"/>
            </a:endParaRPr>
          </a:p>
          <a:p>
            <a:pPr algn="ctr"/>
            <a:endParaRPr lang="en-US"/>
          </a:p>
        </p:txBody>
      </p:sp>
      <p:pic>
        <p:nvPicPr>
          <p:cNvPr id="5" name="Picture 5" descr="A close up of a clock&#10;&#10;Description generated with high confidence">
            <a:extLst>
              <a:ext uri="{FF2B5EF4-FFF2-40B4-BE49-F238E27FC236}">
                <a16:creationId xmlns:a16="http://schemas.microsoft.com/office/drawing/2014/main" id="{727D2FFB-8A9D-4E71-8A7D-CDA491B5EF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4438" y="1657350"/>
            <a:ext cx="1952625" cy="19621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35A8458-F19B-41DD-A8D5-87AE9428BB31}"/>
              </a:ext>
            </a:extLst>
          </p:cNvPr>
          <p:cNvSpPr txBox="1"/>
          <p:nvPr/>
        </p:nvSpPr>
        <p:spPr>
          <a:xfrm>
            <a:off x="533400" y="4981575"/>
            <a:ext cx="11201400" cy="378565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sz="2400" b="1" dirty="0" err="1"/>
              <a:t>Mentori</a:t>
            </a:r>
            <a:r>
              <a:rPr lang="en-US" sz="2400" b="1" dirty="0"/>
              <a:t>:                                                                                              </a:t>
            </a:r>
            <a:r>
              <a:rPr lang="en-US" sz="2400" b="1" dirty="0" err="1"/>
              <a:t>Studentët</a:t>
            </a:r>
            <a:r>
              <a:rPr lang="en-US" sz="2400" b="1" dirty="0"/>
              <a:t>:</a:t>
            </a:r>
          </a:p>
          <a:p>
            <a:pPr algn="just"/>
            <a:r>
              <a:rPr lang="en-US" sz="2200" dirty="0" err="1"/>
              <a:t>Prof.Asoc.Dr</a:t>
            </a:r>
            <a:r>
              <a:rPr lang="en-US" sz="2200" dirty="0"/>
              <a:t>. </a:t>
            </a:r>
            <a:r>
              <a:rPr lang="en-US" sz="2200" dirty="0" err="1"/>
              <a:t>Isak</a:t>
            </a:r>
            <a:r>
              <a:rPr lang="en-US" sz="2200" dirty="0"/>
              <a:t> </a:t>
            </a:r>
            <a:r>
              <a:rPr lang="en-US" sz="2200" dirty="0" err="1"/>
              <a:t>Shabani</a:t>
            </a:r>
            <a:r>
              <a:rPr lang="en-US" sz="2400" dirty="0"/>
              <a:t>                                                                   </a:t>
            </a:r>
            <a:r>
              <a:rPr lang="en-US" dirty="0" err="1"/>
              <a:t>Fatbardh</a:t>
            </a:r>
            <a:r>
              <a:rPr lang="en-US" dirty="0"/>
              <a:t> </a:t>
            </a:r>
            <a:r>
              <a:rPr lang="en-US" dirty="0" err="1"/>
              <a:t>Kadriu</a:t>
            </a:r>
            <a:r>
              <a:rPr lang="en-US" dirty="0"/>
              <a:t>, </a:t>
            </a:r>
            <a:r>
              <a:rPr lang="en-US" dirty="0" err="1"/>
              <a:t>Fatbardh</a:t>
            </a:r>
            <a:r>
              <a:rPr lang="en-US" dirty="0"/>
              <a:t> Gashi</a:t>
            </a:r>
            <a:endParaRPr lang="en-US" dirty="0">
              <a:cs typeface="Calibri"/>
            </a:endParaRPr>
          </a:p>
          <a:p>
            <a:pPr algn="just"/>
            <a:r>
              <a:rPr lang="en-US" sz="2200" dirty="0" err="1">
                <a:ea typeface="+mn-lt"/>
                <a:cs typeface="+mn-lt"/>
              </a:rPr>
              <a:t>Msc.Endrit</a:t>
            </a:r>
            <a:r>
              <a:rPr lang="en-US" sz="2200" dirty="0">
                <a:ea typeface="+mn-lt"/>
                <a:cs typeface="+mn-lt"/>
              </a:rPr>
              <a:t> </a:t>
            </a:r>
            <a:r>
              <a:rPr lang="en-US" sz="2200" dirty="0" err="1">
                <a:ea typeface="+mn-lt"/>
                <a:cs typeface="+mn-lt"/>
              </a:rPr>
              <a:t>Ilazi</a:t>
            </a:r>
            <a:r>
              <a:rPr lang="en-US" sz="2400" dirty="0">
                <a:ea typeface="+mn-lt"/>
                <a:cs typeface="+mn-lt"/>
              </a:rPr>
              <a:t>                                                                                     </a:t>
            </a:r>
            <a:r>
              <a:rPr lang="en-US" dirty="0" err="1">
                <a:ea typeface="+mn-lt"/>
                <a:cs typeface="+mn-lt"/>
              </a:rPr>
              <a:t>Blerta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Jashari</a:t>
            </a:r>
            <a:r>
              <a:rPr lang="en-US" dirty="0">
                <a:ea typeface="+mn-lt"/>
                <a:cs typeface="+mn-lt"/>
              </a:rPr>
              <a:t>, Dafina </a:t>
            </a:r>
            <a:r>
              <a:rPr lang="en-US" dirty="0" err="1">
                <a:ea typeface="+mn-lt"/>
                <a:cs typeface="+mn-lt"/>
              </a:rPr>
              <a:t>Imeraj</a:t>
            </a:r>
            <a:endParaRPr lang="en-US" dirty="0">
              <a:ea typeface="+mn-lt"/>
              <a:cs typeface="+mn-lt"/>
            </a:endParaRPr>
          </a:p>
          <a:p>
            <a:pPr algn="just"/>
            <a:r>
              <a:rPr lang="en-US" sz="2400" dirty="0">
                <a:ea typeface="+mn-lt"/>
                <a:cs typeface="+mn-lt"/>
              </a:rPr>
              <a:t>                                                                                                              </a:t>
            </a:r>
            <a:r>
              <a:rPr lang="en-US" dirty="0">
                <a:ea typeface="+mn-lt"/>
                <a:cs typeface="+mn-lt"/>
              </a:rPr>
              <a:t>Medina </a:t>
            </a:r>
            <a:r>
              <a:rPr lang="en-US" dirty="0" err="1">
                <a:ea typeface="+mn-lt"/>
                <a:cs typeface="+mn-lt"/>
              </a:rPr>
              <a:t>Krelani</a:t>
            </a:r>
            <a:r>
              <a:rPr lang="en-US" dirty="0">
                <a:ea typeface="+mn-lt"/>
                <a:cs typeface="+mn-lt"/>
              </a:rPr>
              <a:t>, Butrint </a:t>
            </a:r>
            <a:r>
              <a:rPr lang="en-US" dirty="0" err="1">
                <a:ea typeface="+mn-lt"/>
                <a:cs typeface="+mn-lt"/>
              </a:rPr>
              <a:t>Beqiri</a:t>
            </a:r>
            <a:endParaRPr lang="en-US" dirty="0">
              <a:ea typeface="+mn-lt"/>
              <a:cs typeface="+mn-lt"/>
            </a:endParaRPr>
          </a:p>
          <a:p>
            <a:pPr algn="just"/>
            <a:r>
              <a:rPr lang="en-US" sz="2400" dirty="0">
                <a:ea typeface="+mn-lt"/>
                <a:cs typeface="+mn-lt"/>
              </a:rPr>
              <a:t>                                                                                                                                                                                   </a:t>
            </a:r>
            <a:endParaRPr lang="en-US" dirty="0">
              <a:cs typeface="Calibri"/>
            </a:endParaRPr>
          </a:p>
          <a:p>
            <a:pPr algn="just"/>
            <a:endParaRPr lang="en-US" sz="2400">
              <a:ea typeface="+mn-lt"/>
              <a:cs typeface="+mn-lt"/>
            </a:endParaRPr>
          </a:p>
          <a:p>
            <a:pPr algn="ctr"/>
            <a:r>
              <a:rPr lang="en-US" sz="2400" dirty="0">
                <a:ea typeface="+mn-lt"/>
                <a:cs typeface="+mn-lt"/>
              </a:rPr>
              <a:t>                                                                                                                 </a:t>
            </a:r>
            <a:endParaRPr lang="en-US" dirty="0"/>
          </a:p>
          <a:p>
            <a:pPr algn="just"/>
            <a:endParaRPr lang="en-US" sz="2400"/>
          </a:p>
          <a:p>
            <a:pPr algn="ctr"/>
            <a:r>
              <a:rPr lang="en-US" sz="2400" dirty="0"/>
              <a:t>                                                                                                                   </a:t>
            </a:r>
            <a:endParaRPr lang="en-US" sz="2400" dirty="0" err="1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707375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33F134-7ACA-45AC-9B96-993D0BB0EC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142875"/>
            <a:ext cx="10131425" cy="1456267"/>
          </a:xfrm>
        </p:spPr>
        <p:txBody>
          <a:bodyPr>
            <a:normAutofit/>
          </a:bodyPr>
          <a:lstStyle/>
          <a:p>
            <a:pPr algn="ctr"/>
            <a:r>
              <a:rPr lang="en-US">
                <a:latin typeface="Calibri"/>
                <a:cs typeface="Calibri"/>
              </a:rPr>
              <a:t>TEACHER</a:t>
            </a:r>
            <a:endParaRPr lang="en-US"/>
          </a:p>
        </p:txBody>
      </p:sp>
      <p:pic>
        <p:nvPicPr>
          <p:cNvPr id="4" name="Picture 4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56345737-E80C-46B6-B4F2-19393B8B8C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55751" y="2371196"/>
            <a:ext cx="8239125" cy="26574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7866866-1409-4524-8855-0BF3525C6418}"/>
              </a:ext>
            </a:extLst>
          </p:cNvPr>
          <p:cNvSpPr txBox="1"/>
          <p:nvPr/>
        </p:nvSpPr>
        <p:spPr>
          <a:xfrm>
            <a:off x="685799" y="1495424"/>
            <a:ext cx="981075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dirty="0" err="1">
                <a:ea typeface="+mn-lt"/>
                <a:cs typeface="+mn-lt"/>
              </a:rPr>
              <a:t>Të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dhënat</a:t>
            </a:r>
            <a:r>
              <a:rPr lang="en-US" dirty="0">
                <a:ea typeface="+mn-lt"/>
                <a:cs typeface="+mn-lt"/>
              </a:rPr>
              <a:t> se </a:t>
            </a:r>
            <a:r>
              <a:rPr lang="en-US" dirty="0" err="1">
                <a:ea typeface="+mn-lt"/>
                <a:cs typeface="+mn-lt"/>
              </a:rPr>
              <a:t>kush</a:t>
            </a:r>
            <a:r>
              <a:rPr lang="en-US" dirty="0">
                <a:ea typeface="+mn-lt"/>
                <a:cs typeface="+mn-lt"/>
              </a:rPr>
              <a:t> ka </a:t>
            </a:r>
            <a:r>
              <a:rPr lang="en-US" dirty="0" err="1">
                <a:ea typeface="+mn-lt"/>
                <a:cs typeface="+mn-lt"/>
              </a:rPr>
              <a:t>rolin</a:t>
            </a:r>
            <a:r>
              <a:rPr lang="en-US" dirty="0">
                <a:ea typeface="+mn-lt"/>
                <a:cs typeface="+mn-lt"/>
              </a:rPr>
              <a:t> 'Teacher', </a:t>
            </a:r>
            <a:r>
              <a:rPr lang="en-US" dirty="0" err="1">
                <a:ea typeface="+mn-lt"/>
                <a:cs typeface="+mn-lt"/>
              </a:rPr>
              <a:t>janë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ruajtuar</a:t>
            </a:r>
            <a:r>
              <a:rPr lang="en-US" dirty="0">
                <a:ea typeface="+mn-lt"/>
                <a:cs typeface="+mn-lt"/>
              </a:rPr>
              <a:t> </a:t>
            </a:r>
            <a:r>
              <a:rPr lang="en-US" dirty="0" err="1">
                <a:ea typeface="+mn-lt"/>
                <a:cs typeface="+mn-lt"/>
              </a:rPr>
              <a:t>në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databazë</a:t>
            </a:r>
            <a:r>
              <a:rPr lang="en-US" dirty="0">
                <a:ea typeface="+mn-lt"/>
                <a:cs typeface="+mn-lt"/>
              </a:rPr>
              <a:t> </a:t>
            </a:r>
            <a:r>
              <a:rPr lang="en-US" dirty="0" err="1">
                <a:ea typeface="+mn-lt"/>
                <a:cs typeface="+mn-lt"/>
              </a:rPr>
              <a:t>tek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relacioni</a:t>
            </a:r>
            <a:r>
              <a:rPr lang="en-US" dirty="0">
                <a:ea typeface="+mn-lt"/>
                <a:cs typeface="+mn-lt"/>
              </a:rPr>
              <a:t> 'Teacher' </a:t>
            </a:r>
            <a:r>
              <a:rPr lang="en-US" dirty="0" err="1">
                <a:ea typeface="+mn-lt"/>
                <a:cs typeface="+mn-lt"/>
              </a:rPr>
              <a:t>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definuar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siç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shihet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në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figurë</a:t>
            </a:r>
            <a:r>
              <a:rPr lang="en-US" dirty="0">
                <a:ea typeface="+mn-lt"/>
                <a:cs typeface="+mn-lt"/>
              </a:rPr>
              <a:t>. </a:t>
            </a:r>
            <a:endParaRPr lang="en-US" dirty="0"/>
          </a:p>
        </p:txBody>
      </p:sp>
      <p:pic>
        <p:nvPicPr>
          <p:cNvPr id="10" name="Picture 10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63BAA326-BD0A-4BE0-8F3B-490B77581C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5343920"/>
            <a:ext cx="8267700" cy="1266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2480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57ACA03A-B48D-4339-A9E9-F27C025B9D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-228600"/>
            <a:ext cx="10131425" cy="1456267"/>
          </a:xfrm>
        </p:spPr>
        <p:txBody>
          <a:bodyPr>
            <a:normAutofit/>
          </a:bodyPr>
          <a:lstStyle/>
          <a:p>
            <a:pPr algn="ctr"/>
            <a:r>
              <a:rPr lang="en-US">
                <a:latin typeface="Calibri"/>
                <a:cs typeface="Calibri"/>
              </a:rPr>
              <a:t>TEACHER</a:t>
            </a:r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BC8498-1BC6-493A-89E9-153E8CD351C0}"/>
              </a:ext>
            </a:extLst>
          </p:cNvPr>
          <p:cNvSpPr txBox="1"/>
          <p:nvPr/>
        </p:nvSpPr>
        <p:spPr>
          <a:xfrm>
            <a:off x="685799" y="1123949"/>
            <a:ext cx="981075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dirty="0">
                <a:ea typeface="+mn-lt"/>
                <a:cs typeface="+mn-lt"/>
              </a:rPr>
              <a:t>Pas </a:t>
            </a:r>
            <a:r>
              <a:rPr lang="en-US" dirty="0" err="1">
                <a:ea typeface="+mn-lt"/>
                <a:cs typeface="+mn-lt"/>
              </a:rPr>
              <a:t>kyçjes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dirty="0" err="1">
                <a:ea typeface="+mn-lt"/>
                <a:cs typeface="+mn-lt"/>
              </a:rPr>
              <a:t>mësimdhënësi</a:t>
            </a:r>
            <a:r>
              <a:rPr lang="en-US" dirty="0">
                <a:ea typeface="+mn-lt"/>
                <a:cs typeface="+mn-lt"/>
              </a:rPr>
              <a:t> ka </a:t>
            </a:r>
            <a:r>
              <a:rPr lang="en-US" dirty="0" err="1">
                <a:ea typeface="+mn-lt"/>
                <a:cs typeface="+mn-lt"/>
              </a:rPr>
              <a:t>mundësi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të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regjistroj</a:t>
            </a:r>
            <a:r>
              <a:rPr lang="en-US" dirty="0">
                <a:ea typeface="+mn-lt"/>
                <a:cs typeface="+mn-lt"/>
              </a:rPr>
              <a:t> nota, </a:t>
            </a:r>
            <a:r>
              <a:rPr lang="en-US" dirty="0" err="1">
                <a:ea typeface="+mn-lt"/>
                <a:cs typeface="+mn-lt"/>
              </a:rPr>
              <a:t>të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shikoj</a:t>
            </a:r>
            <a:r>
              <a:rPr lang="en-US" dirty="0">
                <a:ea typeface="+mn-lt"/>
                <a:cs typeface="+mn-lt"/>
              </a:rPr>
              <a:t> </a:t>
            </a:r>
            <a:r>
              <a:rPr lang="en-US" dirty="0" err="1">
                <a:ea typeface="+mn-lt"/>
                <a:cs typeface="+mn-lt"/>
              </a:rPr>
              <a:t>notat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përfundimtare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dhe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të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shikoj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statistika</a:t>
            </a:r>
            <a:r>
              <a:rPr lang="en-US" dirty="0">
                <a:ea typeface="+mn-lt"/>
                <a:cs typeface="+mn-lt"/>
              </a:rPr>
              <a:t> </a:t>
            </a:r>
            <a:r>
              <a:rPr lang="en-US" dirty="0" err="1">
                <a:ea typeface="+mn-lt"/>
                <a:cs typeface="+mn-lt"/>
              </a:rPr>
              <a:t>të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ndryshme</a:t>
            </a:r>
            <a:r>
              <a:rPr lang="en-US" dirty="0">
                <a:ea typeface="+mn-lt"/>
                <a:cs typeface="+mn-lt"/>
              </a:rPr>
              <a:t>.</a:t>
            </a:r>
            <a:endParaRPr lang="en-US" dirty="0">
              <a:cs typeface="Calibri"/>
            </a:endParaRPr>
          </a:p>
        </p:txBody>
      </p:sp>
      <p:pic>
        <p:nvPicPr>
          <p:cNvPr id="12" name="Picture 12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FD65D6B4-42D5-42C2-9335-350333971F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60459" y="1989667"/>
            <a:ext cx="5143959" cy="364913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FD2EAC4-4CDD-4F9B-BC23-87CCE29F7609}"/>
              </a:ext>
            </a:extLst>
          </p:cNvPr>
          <p:cNvSpPr txBox="1"/>
          <p:nvPr/>
        </p:nvSpPr>
        <p:spPr>
          <a:xfrm>
            <a:off x="765260" y="5899235"/>
            <a:ext cx="981075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dirty="0" err="1">
                <a:cs typeface="Calibri"/>
              </a:rPr>
              <a:t>Për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çdo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opsion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t</a:t>
            </a:r>
            <a:r>
              <a:rPr lang="en-US" dirty="0" err="1">
                <a:ea typeface="+mn-lt"/>
                <a:cs typeface="+mn-lt"/>
              </a:rPr>
              <a:t>ë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zgjedhur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dirty="0" err="1">
                <a:ea typeface="+mn-lt"/>
                <a:cs typeface="+mn-lt"/>
              </a:rPr>
              <a:t>hapet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një</a:t>
            </a:r>
            <a:r>
              <a:rPr lang="en-US" dirty="0">
                <a:ea typeface="+mn-lt"/>
                <a:cs typeface="+mn-lt"/>
              </a:rPr>
              <a:t> 'tab' </a:t>
            </a:r>
            <a:r>
              <a:rPr lang="en-US" dirty="0" err="1">
                <a:ea typeface="+mn-lt"/>
                <a:cs typeface="+mn-lt"/>
              </a:rPr>
              <a:t>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ri</a:t>
            </a:r>
            <a:r>
              <a:rPr lang="en-US" dirty="0">
                <a:ea typeface="+mn-lt"/>
                <a:cs typeface="+mn-lt"/>
              </a:rPr>
              <a:t> </a:t>
            </a:r>
            <a:r>
              <a:rPr lang="en-US" dirty="0" err="1">
                <a:ea typeface="+mn-lt"/>
                <a:cs typeface="+mn-lt"/>
              </a:rPr>
              <a:t>për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të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shfaqur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përmbajtjen</a:t>
            </a:r>
            <a:r>
              <a:rPr lang="en-US" dirty="0">
                <a:ea typeface="+mn-lt"/>
                <a:cs typeface="+mn-lt"/>
              </a:rPr>
              <a:t>. Po </a:t>
            </a:r>
            <a:r>
              <a:rPr lang="en-US" dirty="0" err="1">
                <a:ea typeface="+mn-lt"/>
                <a:cs typeface="+mn-lt"/>
              </a:rPr>
              <a:t>ashtu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dirty="0" err="1">
                <a:ea typeface="+mn-lt"/>
                <a:cs typeface="+mn-lt"/>
              </a:rPr>
              <a:t>në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rast</a:t>
            </a:r>
            <a:r>
              <a:rPr lang="en-US" dirty="0">
                <a:ea typeface="+mn-lt"/>
                <a:cs typeface="+mn-lt"/>
              </a:rPr>
              <a:t> se </a:t>
            </a:r>
            <a:r>
              <a:rPr lang="en-US" dirty="0" err="1">
                <a:ea typeface="+mn-lt"/>
                <a:cs typeface="+mn-lt"/>
              </a:rPr>
              <a:t>zvogëlon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madhësinë</a:t>
            </a:r>
            <a:r>
              <a:rPr lang="en-US" dirty="0">
                <a:ea typeface="+mn-lt"/>
                <a:cs typeface="+mn-lt"/>
              </a:rPr>
              <a:t> e stage, </a:t>
            </a:r>
            <a:r>
              <a:rPr lang="en-US" dirty="0" err="1">
                <a:ea typeface="+mn-lt"/>
                <a:cs typeface="+mn-lt"/>
              </a:rPr>
              <a:t>përmes</a:t>
            </a:r>
            <a:r>
              <a:rPr lang="en-US" dirty="0">
                <a:ea typeface="+mn-lt"/>
                <a:cs typeface="+mn-lt"/>
              </a:rPr>
              <a:t> 'scrollbar' </a:t>
            </a:r>
            <a:r>
              <a:rPr lang="en-US" dirty="0" err="1">
                <a:ea typeface="+mn-lt"/>
                <a:cs typeface="+mn-lt"/>
              </a:rPr>
              <a:t>mund</a:t>
            </a:r>
            <a:r>
              <a:rPr lang="en-US" dirty="0">
                <a:ea typeface="+mn-lt"/>
                <a:cs typeface="+mn-lt"/>
              </a:rPr>
              <a:t> </a:t>
            </a:r>
            <a:r>
              <a:rPr lang="en-US" dirty="0" err="1">
                <a:ea typeface="+mn-lt"/>
                <a:cs typeface="+mn-lt"/>
              </a:rPr>
              <a:t>të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kontrollosh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cila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pjesë</a:t>
            </a:r>
            <a:r>
              <a:rPr lang="en-US" dirty="0">
                <a:ea typeface="+mn-lt"/>
                <a:cs typeface="+mn-lt"/>
              </a:rPr>
              <a:t> e </a:t>
            </a:r>
            <a:r>
              <a:rPr lang="en-US" dirty="0" err="1">
                <a:ea typeface="+mn-lt"/>
                <a:cs typeface="+mn-lt"/>
              </a:rPr>
              <a:t>përmbajtjes</a:t>
            </a:r>
            <a:r>
              <a:rPr lang="en-US" dirty="0">
                <a:ea typeface="+mn-lt"/>
                <a:cs typeface="+mn-lt"/>
              </a:rPr>
              <a:t> do </a:t>
            </a:r>
            <a:r>
              <a:rPr lang="en-US" dirty="0" err="1">
                <a:ea typeface="+mn-lt"/>
                <a:cs typeface="+mn-lt"/>
              </a:rPr>
              <a:t>të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shfaqet</a:t>
            </a:r>
            <a:r>
              <a:rPr lang="en-US" dirty="0">
                <a:ea typeface="+mn-lt"/>
                <a:cs typeface="+mn-lt"/>
              </a:rPr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93996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C52101B7-13F7-4C2D-9789-0AA40DD3FC6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923927" y="981500"/>
            <a:ext cx="9853084" cy="4712967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83B138FD-D0D6-4878-BAF7-CBA57E8A61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-228600"/>
            <a:ext cx="10131425" cy="1456267"/>
          </a:xfrm>
        </p:spPr>
        <p:txBody>
          <a:bodyPr>
            <a:normAutofit/>
          </a:bodyPr>
          <a:lstStyle/>
          <a:p>
            <a:pPr algn="ctr"/>
            <a:r>
              <a:rPr lang="en-US">
                <a:latin typeface="Calibri"/>
                <a:cs typeface="Calibri"/>
              </a:rPr>
              <a:t>OPSIONET pËr TEACHER</a:t>
            </a:r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6A54F0C-2A0C-4755-8714-3F1B704BE960}"/>
              </a:ext>
            </a:extLst>
          </p:cNvPr>
          <p:cNvSpPr txBox="1"/>
          <p:nvPr/>
        </p:nvSpPr>
        <p:spPr>
          <a:xfrm>
            <a:off x="1009649" y="5838824"/>
            <a:ext cx="981075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+mn-lt"/>
                <a:cs typeface="+mn-lt"/>
              </a:rPr>
              <a:t>Pas </a:t>
            </a:r>
            <a:r>
              <a:rPr lang="en-US" err="1">
                <a:ea typeface="+mn-lt"/>
                <a:cs typeface="+mn-lt"/>
              </a:rPr>
              <a:t>kyçjes</a:t>
            </a:r>
            <a:r>
              <a:rPr lang="en-US">
                <a:ea typeface="+mn-lt"/>
                <a:cs typeface="+mn-lt"/>
              </a:rPr>
              <a:t>, </a:t>
            </a:r>
            <a:r>
              <a:rPr lang="en-US" err="1">
                <a:ea typeface="+mn-lt"/>
                <a:cs typeface="+mn-lt"/>
              </a:rPr>
              <a:t>mësimdhënësi</a:t>
            </a:r>
            <a:r>
              <a:rPr lang="en-US">
                <a:ea typeface="+mn-lt"/>
                <a:cs typeface="+mn-lt"/>
              </a:rPr>
              <a:t> ka </a:t>
            </a:r>
            <a:r>
              <a:rPr lang="en-US" err="1">
                <a:ea typeface="+mn-lt"/>
                <a:cs typeface="+mn-lt"/>
              </a:rPr>
              <a:t>mundësi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të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regjistroj</a:t>
            </a:r>
            <a:r>
              <a:rPr lang="en-US">
                <a:ea typeface="+mn-lt"/>
                <a:cs typeface="+mn-lt"/>
              </a:rPr>
              <a:t> nota.</a:t>
            </a:r>
            <a:endParaRPr lang="en-US" err="1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737263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AEC93646-9E13-4788-9D2E-1C23544DD4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-228600"/>
            <a:ext cx="10131425" cy="1456267"/>
          </a:xfrm>
        </p:spPr>
        <p:txBody>
          <a:bodyPr>
            <a:normAutofit/>
          </a:bodyPr>
          <a:lstStyle/>
          <a:p>
            <a:pPr algn="ctr"/>
            <a:r>
              <a:rPr lang="en-US">
                <a:latin typeface="Calibri"/>
                <a:cs typeface="Calibri"/>
              </a:rPr>
              <a:t>OPSIONET PËR TEACHER</a:t>
            </a:r>
            <a:endParaRPr lang="en-US">
              <a:ea typeface="+mj-lt"/>
              <a:cs typeface="+mj-lt"/>
            </a:endParaRPr>
          </a:p>
        </p:txBody>
      </p:sp>
      <p:pic>
        <p:nvPicPr>
          <p:cNvPr id="8" name="Picture 8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1457D568-7237-4F4E-B5E5-F43CA2E47D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222" y="1035192"/>
            <a:ext cx="7208598" cy="4645785"/>
          </a:xfrm>
          <a:prstGeom prst="rect">
            <a:avLst/>
          </a:prstGeom>
        </p:spPr>
      </p:pic>
      <p:pic>
        <p:nvPicPr>
          <p:cNvPr id="10" name="Picture 10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68BFEB0C-0524-4F56-80E7-27F170CE31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5275" y="1229160"/>
            <a:ext cx="4036120" cy="428968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594306F-446B-429A-B5A8-039E1C0C5724}"/>
              </a:ext>
            </a:extLst>
          </p:cNvPr>
          <p:cNvSpPr txBox="1"/>
          <p:nvPr/>
        </p:nvSpPr>
        <p:spPr>
          <a:xfrm>
            <a:off x="219074" y="6019799"/>
            <a:ext cx="981075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+mn-lt"/>
                <a:cs typeface="+mn-lt"/>
              </a:rPr>
              <a:t>Pas </a:t>
            </a:r>
            <a:r>
              <a:rPr lang="en-US" err="1">
                <a:ea typeface="+mn-lt"/>
                <a:cs typeface="+mn-lt"/>
              </a:rPr>
              <a:t>kyçjes</a:t>
            </a:r>
            <a:r>
              <a:rPr lang="en-US">
                <a:ea typeface="+mn-lt"/>
                <a:cs typeface="+mn-lt"/>
              </a:rPr>
              <a:t>, </a:t>
            </a:r>
            <a:r>
              <a:rPr lang="en-US" err="1">
                <a:ea typeface="+mn-lt"/>
                <a:cs typeface="+mn-lt"/>
              </a:rPr>
              <a:t>mësimdhënësi</a:t>
            </a:r>
            <a:r>
              <a:rPr lang="en-US">
                <a:ea typeface="+mn-lt"/>
                <a:cs typeface="+mn-lt"/>
              </a:rPr>
              <a:t> ka </a:t>
            </a:r>
            <a:r>
              <a:rPr lang="en-US" err="1">
                <a:ea typeface="+mn-lt"/>
                <a:cs typeface="+mn-lt"/>
              </a:rPr>
              <a:t>mundësi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të</a:t>
            </a:r>
            <a:r>
              <a:rPr lang="en-US">
                <a:ea typeface="+mn-lt"/>
                <a:cs typeface="+mn-lt"/>
              </a:rPr>
              <a:t> </a:t>
            </a:r>
            <a:r>
              <a:rPr lang="en-US" err="1">
                <a:ea typeface="+mn-lt"/>
                <a:cs typeface="+mn-lt"/>
              </a:rPr>
              <a:t>shikoj</a:t>
            </a:r>
            <a:r>
              <a:rPr lang="en-US">
                <a:ea typeface="+mn-lt"/>
                <a:cs typeface="+mn-lt"/>
              </a:rPr>
              <a:t> statistika ose notat përfundimtare.</a:t>
            </a: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207894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D8FAC-25D5-476C-A359-E24AEC01D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Student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6D4E4D-8299-4948-B1AC-0E28ED8EB5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6540" y="1867775"/>
            <a:ext cx="4996184" cy="937797"/>
          </a:xfrm>
        </p:spPr>
        <p:txBody>
          <a:bodyPr/>
          <a:lstStyle/>
          <a:p>
            <a:pPr algn="just"/>
            <a:r>
              <a:rPr lang="en-US" dirty="0" err="1">
                <a:cs typeface="Calibri"/>
              </a:rPr>
              <a:t>Këtu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shfaqet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një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stage,</a:t>
            </a:r>
            <a:r>
              <a:rPr lang="en-US">
                <a:cs typeface="Calibri"/>
              </a:rPr>
              <a:t> </a:t>
            </a:r>
            <a:r>
              <a:rPr lang="en-US" dirty="0" err="1">
                <a:cs typeface="Calibri"/>
              </a:rPr>
              <a:t>në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të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cilin</a:t>
            </a:r>
            <a:r>
              <a:rPr lang="en-US" dirty="0">
                <a:cs typeface="Calibri"/>
              </a:rPr>
              <a:t> I </a:t>
            </a:r>
            <a:r>
              <a:rPr lang="en-US" dirty="0" err="1">
                <a:cs typeface="Calibri"/>
              </a:rPr>
              <a:t>ipet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mundësi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kyçja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si</a:t>
            </a:r>
            <a:r>
              <a:rPr lang="en-US" dirty="0">
                <a:cs typeface="Calibri"/>
              </a:rPr>
              <a:t> student.</a:t>
            </a:r>
            <a:endParaRPr lang="en-US" dirty="0"/>
          </a:p>
        </p:txBody>
      </p:sp>
      <p:pic>
        <p:nvPicPr>
          <p:cNvPr id="7" name="Picture 7" descr="A screenshot of a computer&#10;&#10;Description generated with very high confidence">
            <a:extLst>
              <a:ext uri="{FF2B5EF4-FFF2-40B4-BE49-F238E27FC236}">
                <a16:creationId xmlns:a16="http://schemas.microsoft.com/office/drawing/2014/main" id="{71B89674-75ED-4502-B32A-1126A418C3E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31637" t="17760" r="31858" b="39608"/>
          <a:stretch/>
        </p:blipFill>
        <p:spPr>
          <a:xfrm>
            <a:off x="442844" y="3480663"/>
            <a:ext cx="3834016" cy="2523519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28C0ADC-D33D-4ED1-BFE9-9B88F9986D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96003" y="1663518"/>
            <a:ext cx="4722813" cy="1470782"/>
          </a:xfrm>
        </p:spPr>
        <p:txBody>
          <a:bodyPr/>
          <a:lstStyle/>
          <a:p>
            <a:pPr algn="just"/>
            <a:r>
              <a:rPr lang="en-US" dirty="0">
                <a:cs typeface="Calibri"/>
              </a:rPr>
              <a:t>Kur </a:t>
            </a:r>
            <a:r>
              <a:rPr lang="en-US" dirty="0" err="1">
                <a:cs typeface="Calibri"/>
              </a:rPr>
              <a:t>studenti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kyçet</a:t>
            </a:r>
            <a:r>
              <a:rPr lang="en-US" dirty="0">
                <a:cs typeface="Calibri"/>
              </a:rPr>
              <a:t> ai </a:t>
            </a:r>
            <a:r>
              <a:rPr lang="en-US" dirty="0" err="1">
                <a:cs typeface="Calibri"/>
              </a:rPr>
              <a:t>mund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të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shikoj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të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gjitha</a:t>
            </a:r>
            <a:r>
              <a:rPr lang="en-US" dirty="0">
                <a:cs typeface="Calibri"/>
              </a:rPr>
              <a:t> </a:t>
            </a:r>
            <a:r>
              <a:rPr lang="en-US" dirty="0" err="1">
                <a:cs typeface="Calibri"/>
              </a:rPr>
              <a:t>statistikat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rreth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tij</a:t>
            </a:r>
            <a:r>
              <a:rPr lang="en-US" dirty="0">
                <a:cs typeface="Calibri"/>
              </a:rPr>
              <a:t>.</a:t>
            </a:r>
          </a:p>
        </p:txBody>
      </p:sp>
      <p:pic>
        <p:nvPicPr>
          <p:cNvPr id="17" name="Picture 17" descr="A screenshot of a computer&#10;&#10;Description generated with very high confidence">
            <a:extLst>
              <a:ext uri="{FF2B5EF4-FFF2-40B4-BE49-F238E27FC236}">
                <a16:creationId xmlns:a16="http://schemas.microsoft.com/office/drawing/2014/main" id="{DB12EF80-9631-4953-96DF-A36048F51A06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 rotWithShape="1">
          <a:blip r:embed="rId3"/>
          <a:srcRect l="2426" t="7925" r="1651" b="40000"/>
          <a:stretch/>
        </p:blipFill>
        <p:spPr>
          <a:xfrm>
            <a:off x="4640230" y="3654288"/>
            <a:ext cx="6923650" cy="2349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3283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6E923D-B9DB-46B8-B451-A9FCAEF15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Help-multi language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8F2474-64AD-4989-A796-A2FA18A6DE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5802" y="1258590"/>
            <a:ext cx="10903594" cy="1639220"/>
          </a:xfrm>
        </p:spPr>
        <p:txBody>
          <a:bodyPr/>
          <a:lstStyle/>
          <a:p>
            <a:pPr algn="just"/>
            <a:r>
              <a:rPr lang="en-US" err="1">
                <a:cs typeface="Calibri"/>
              </a:rPr>
              <a:t>Në</a:t>
            </a:r>
            <a:r>
              <a:rPr lang="en-US" dirty="0">
                <a:cs typeface="Calibri"/>
              </a:rPr>
              <a:t> </a:t>
            </a:r>
            <a:r>
              <a:rPr lang="en-US" err="1">
                <a:cs typeface="Calibri"/>
              </a:rPr>
              <a:t>secilin</a:t>
            </a:r>
            <a:r>
              <a:rPr lang="en-US" dirty="0">
                <a:cs typeface="Calibri"/>
              </a:rPr>
              <a:t> </a:t>
            </a:r>
            <a:r>
              <a:rPr lang="en-US" err="1">
                <a:cs typeface="Calibri"/>
              </a:rPr>
              <a:t>prej</a:t>
            </a:r>
            <a:r>
              <a:rPr lang="en-US" dirty="0">
                <a:cs typeface="Calibri"/>
              </a:rPr>
              <a:t> stages user-it </a:t>
            </a:r>
            <a:r>
              <a:rPr lang="en-US" err="1">
                <a:cs typeface="Calibri"/>
              </a:rPr>
              <a:t>i</a:t>
            </a:r>
            <a:r>
              <a:rPr lang="en-US" dirty="0">
                <a:cs typeface="Calibri"/>
              </a:rPr>
              <a:t> </a:t>
            </a:r>
            <a:r>
              <a:rPr lang="en-US" err="1">
                <a:cs typeface="Calibri"/>
              </a:rPr>
              <a:t>kemi</a:t>
            </a:r>
            <a:r>
              <a:rPr lang="en-US" dirty="0">
                <a:cs typeface="Calibri"/>
              </a:rPr>
              <a:t> </a:t>
            </a:r>
            <a:r>
              <a:rPr lang="en-US" err="1">
                <a:cs typeface="Calibri"/>
              </a:rPr>
              <a:t>dhënë</a:t>
            </a:r>
            <a:r>
              <a:rPr lang="en-US" dirty="0">
                <a:cs typeface="Calibri"/>
              </a:rPr>
              <a:t> </a:t>
            </a:r>
            <a:r>
              <a:rPr lang="en-US" err="1">
                <a:cs typeface="Calibri"/>
              </a:rPr>
              <a:t>mundësine</a:t>
            </a:r>
            <a:r>
              <a:rPr lang="en-US" dirty="0">
                <a:cs typeface="Calibri"/>
              </a:rPr>
              <a:t> </a:t>
            </a:r>
            <a:r>
              <a:rPr lang="en-US" err="1">
                <a:cs typeface="Calibri"/>
              </a:rPr>
              <a:t>për</a:t>
            </a:r>
            <a:r>
              <a:rPr lang="en-US" dirty="0">
                <a:cs typeface="Calibri"/>
              </a:rPr>
              <a:t> help. </a:t>
            </a:r>
            <a:r>
              <a:rPr lang="en-US" err="1">
                <a:cs typeface="Calibri"/>
              </a:rPr>
              <a:t>Në</a:t>
            </a:r>
            <a:r>
              <a:rPr lang="en-US" dirty="0">
                <a:cs typeface="Calibri"/>
              </a:rPr>
              <a:t> </a:t>
            </a:r>
            <a:r>
              <a:rPr lang="en-US" err="1">
                <a:cs typeface="Calibri"/>
              </a:rPr>
              <a:t>saje</a:t>
            </a:r>
            <a:r>
              <a:rPr lang="en-US" dirty="0">
                <a:cs typeface="Calibri"/>
              </a:rPr>
              <a:t> </a:t>
            </a:r>
            <a:r>
              <a:rPr lang="en-US" err="1">
                <a:cs typeface="Calibri"/>
              </a:rPr>
              <a:t>te</a:t>
            </a:r>
            <a:r>
              <a:rPr lang="en-US" dirty="0">
                <a:cs typeface="Calibri"/>
              </a:rPr>
              <a:t> help-it ne </a:t>
            </a:r>
            <a:r>
              <a:rPr lang="en-US" err="1">
                <a:cs typeface="Calibri"/>
              </a:rPr>
              <a:t>kemi</a:t>
            </a:r>
            <a:r>
              <a:rPr lang="en-US" dirty="0">
                <a:cs typeface="Calibri"/>
              </a:rPr>
              <a:t> </a:t>
            </a:r>
            <a:r>
              <a:rPr lang="en-US" err="1">
                <a:cs typeface="Calibri"/>
              </a:rPr>
              <a:t>përshkruar</a:t>
            </a:r>
            <a:r>
              <a:rPr lang="en-US" dirty="0">
                <a:cs typeface="Calibri"/>
              </a:rPr>
              <a:t> </a:t>
            </a:r>
            <a:r>
              <a:rPr lang="en-US" err="1">
                <a:cs typeface="Calibri"/>
              </a:rPr>
              <a:t>funksionet</a:t>
            </a:r>
            <a:r>
              <a:rPr lang="en-US" dirty="0">
                <a:cs typeface="Calibri"/>
              </a:rPr>
              <a:t> </a:t>
            </a:r>
            <a:r>
              <a:rPr lang="en-US" err="1">
                <a:cs typeface="Calibri"/>
              </a:rPr>
              <a:t>që</a:t>
            </a:r>
            <a:r>
              <a:rPr lang="en-US" dirty="0">
                <a:cs typeface="Calibri"/>
              </a:rPr>
              <a:t> </a:t>
            </a:r>
            <a:r>
              <a:rPr lang="en-US" err="1">
                <a:cs typeface="Calibri"/>
              </a:rPr>
              <a:t>përdoruesi</a:t>
            </a:r>
            <a:r>
              <a:rPr lang="en-US" dirty="0">
                <a:cs typeface="Calibri"/>
              </a:rPr>
              <a:t> </a:t>
            </a:r>
            <a:r>
              <a:rPr lang="en-US" err="1">
                <a:cs typeface="Calibri"/>
              </a:rPr>
              <a:t>mund</a:t>
            </a:r>
            <a:r>
              <a:rPr lang="en-US" dirty="0">
                <a:cs typeface="Calibri"/>
              </a:rPr>
              <a:t> </a:t>
            </a:r>
            <a:r>
              <a:rPr lang="en-US" err="1">
                <a:cs typeface="Calibri"/>
              </a:rPr>
              <a:t>të</a:t>
            </a:r>
            <a:r>
              <a:rPr lang="en-US" dirty="0">
                <a:cs typeface="Calibri"/>
              </a:rPr>
              <a:t> </a:t>
            </a:r>
            <a:r>
              <a:rPr lang="en-US" err="1">
                <a:cs typeface="Calibri"/>
              </a:rPr>
              <a:t>përdorë</a:t>
            </a:r>
            <a:r>
              <a:rPr lang="en-US" dirty="0">
                <a:cs typeface="Calibri"/>
              </a:rPr>
              <a:t> </a:t>
            </a:r>
            <a:r>
              <a:rPr lang="en-US" err="1">
                <a:cs typeface="Calibri"/>
              </a:rPr>
              <a:t>në</a:t>
            </a:r>
            <a:r>
              <a:rPr lang="en-US" dirty="0">
                <a:cs typeface="Calibri"/>
              </a:rPr>
              <a:t> </a:t>
            </a:r>
            <a:r>
              <a:rPr lang="en-US" err="1">
                <a:cs typeface="Calibri"/>
              </a:rPr>
              <a:t>aplikacionin</a:t>
            </a:r>
            <a:r>
              <a:rPr lang="en-US" dirty="0">
                <a:cs typeface="Calibri"/>
              </a:rPr>
              <a:t> </a:t>
            </a:r>
            <a:r>
              <a:rPr lang="en-US" err="1">
                <a:cs typeface="Calibri"/>
              </a:rPr>
              <a:t>tonë</a:t>
            </a:r>
            <a:r>
              <a:rPr lang="en-US" dirty="0">
                <a:cs typeface="Calibri"/>
              </a:rPr>
              <a:t>.</a:t>
            </a:r>
            <a:endParaRPr lang="en-US"/>
          </a:p>
        </p:txBody>
      </p:sp>
      <p:pic>
        <p:nvPicPr>
          <p:cNvPr id="5" name="Picture 5" descr="A screenshot of a video game&#10;&#10;Description generated with high confidence">
            <a:extLst>
              <a:ext uri="{FF2B5EF4-FFF2-40B4-BE49-F238E27FC236}">
                <a16:creationId xmlns:a16="http://schemas.microsoft.com/office/drawing/2014/main" id="{E3093F95-7D7B-4EFF-9E7E-ADFED25544A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5375" t="10830" r="75152" b="62996"/>
          <a:stretch/>
        </p:blipFill>
        <p:spPr>
          <a:xfrm>
            <a:off x="3543299" y="2815720"/>
            <a:ext cx="4240863" cy="3204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2475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D00E98-431C-423D-BC1E-FEC5FAC242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8470"/>
            <a:ext cx="10131425" cy="1997397"/>
          </a:xfrm>
        </p:spPr>
        <p:txBody>
          <a:bodyPr/>
          <a:lstStyle/>
          <a:p>
            <a:r>
              <a:rPr lang="en-US">
                <a:cs typeface="Calibri Light"/>
              </a:rPr>
              <a:t>Help-multi language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9156A3-683C-4ED1-A4C5-32812652FA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73670" y="1566702"/>
            <a:ext cx="10385401" cy="1238870"/>
          </a:xfrm>
        </p:spPr>
        <p:txBody>
          <a:bodyPr/>
          <a:lstStyle/>
          <a:p>
            <a:pPr algn="just"/>
            <a:r>
              <a:rPr lang="en-US" dirty="0">
                <a:cs typeface="Calibri"/>
              </a:rPr>
              <a:t>Po </a:t>
            </a:r>
            <a:r>
              <a:rPr lang="en-US" dirty="0" err="1">
                <a:cs typeface="Calibri"/>
              </a:rPr>
              <a:t>ashtu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për</a:t>
            </a:r>
            <a:r>
              <a:rPr lang="en-US" dirty="0">
                <a:ea typeface="+mn-lt"/>
                <a:cs typeface="+mn-lt"/>
              </a:rPr>
              <a:t> help, </a:t>
            </a:r>
            <a:r>
              <a:rPr lang="en-US" dirty="0" err="1">
                <a:ea typeface="+mn-lt"/>
                <a:cs typeface="+mn-lt"/>
              </a:rPr>
              <a:t>shfrytëzuesit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kemi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dhënë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mundësi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për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zgjedhjen</a:t>
            </a:r>
            <a:r>
              <a:rPr lang="en-US" dirty="0">
                <a:ea typeface="+mn-lt"/>
                <a:cs typeface="+mn-lt"/>
              </a:rPr>
              <a:t> e </a:t>
            </a:r>
            <a:r>
              <a:rPr lang="en-US" dirty="0" err="1">
                <a:ea typeface="+mn-lt"/>
                <a:cs typeface="+mn-lt"/>
              </a:rPr>
              <a:t>gjuhës</a:t>
            </a:r>
            <a:r>
              <a:rPr lang="en-US" dirty="0">
                <a:ea typeface="+mn-lt"/>
                <a:cs typeface="+mn-lt"/>
              </a:rPr>
              <a:t>. </a:t>
            </a:r>
            <a:r>
              <a:rPr lang="en-US" dirty="0" err="1">
                <a:ea typeface="+mn-lt"/>
                <a:cs typeface="+mn-lt"/>
              </a:rPr>
              <a:t>Kjo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bëhet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në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mënyrë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automatike</a:t>
            </a:r>
            <a:r>
              <a:rPr lang="en-US" dirty="0">
                <a:ea typeface="+mn-lt"/>
                <a:cs typeface="+mn-lt"/>
              </a:rPr>
              <a:t> me </a:t>
            </a:r>
            <a:r>
              <a:rPr lang="en-US" dirty="0" err="1">
                <a:ea typeface="+mn-lt"/>
                <a:cs typeface="+mn-lt"/>
              </a:rPr>
              <a:t>zgjedhjen</a:t>
            </a:r>
            <a:r>
              <a:rPr lang="en-US" dirty="0">
                <a:ea typeface="+mn-lt"/>
                <a:cs typeface="+mn-lt"/>
              </a:rPr>
              <a:t> e </a:t>
            </a:r>
            <a:r>
              <a:rPr lang="en-US" dirty="0" err="1">
                <a:ea typeface="+mn-lt"/>
                <a:cs typeface="+mn-lt"/>
              </a:rPr>
              <a:t>gjuhës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në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njërën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nga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mënyrat</a:t>
            </a:r>
            <a:r>
              <a:rPr lang="en-US" dirty="0">
                <a:ea typeface="+mn-lt"/>
                <a:cs typeface="+mn-lt"/>
              </a:rPr>
              <a:t> e </a:t>
            </a:r>
            <a:r>
              <a:rPr lang="en-US" dirty="0" err="1">
                <a:ea typeface="+mn-lt"/>
                <a:cs typeface="+mn-lt"/>
              </a:rPr>
              <a:t>lartpërmendura</a:t>
            </a:r>
            <a:r>
              <a:rPr lang="en-US" dirty="0">
                <a:ea typeface="+mn-lt"/>
                <a:cs typeface="+mn-lt"/>
              </a:rPr>
              <a:t>.</a:t>
            </a:r>
            <a:endParaRPr lang="en-US" dirty="0" err="1">
              <a:ea typeface="+mn-lt"/>
              <a:cs typeface="+mn-lt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C1CF1F6-0D6F-49E9-9986-E4C4D4AD11B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96003" y="3607168"/>
            <a:ext cx="4722813" cy="1172610"/>
          </a:xfrm>
        </p:spPr>
        <p:txBody>
          <a:bodyPr/>
          <a:lstStyle/>
          <a:p>
            <a:endParaRPr lang="en-US"/>
          </a:p>
        </p:txBody>
      </p:sp>
      <p:pic>
        <p:nvPicPr>
          <p:cNvPr id="13" name="Picture 13" descr="A screenshot of a computer&#10;&#10;Description generated with very high confidence">
            <a:extLst>
              <a:ext uri="{FF2B5EF4-FFF2-40B4-BE49-F238E27FC236}">
                <a16:creationId xmlns:a16="http://schemas.microsoft.com/office/drawing/2014/main" id="{378AD298-6F33-47DA-AF1E-DFB4536E46FD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 rotWithShape="1">
          <a:blip r:embed="rId2"/>
          <a:srcRect l="27655" t="12157" r="27655" b="34198"/>
          <a:stretch/>
        </p:blipFill>
        <p:spPr>
          <a:xfrm>
            <a:off x="6000180" y="3036197"/>
            <a:ext cx="4927043" cy="3318482"/>
          </a:xfrm>
          <a:prstGeom prst="rect">
            <a:avLst/>
          </a:prstGeom>
        </p:spPr>
      </p:pic>
      <p:pic>
        <p:nvPicPr>
          <p:cNvPr id="11" name="Picture 11" descr="A screenshot of a computer&#10;&#10;Description generated with very high confidence">
            <a:extLst>
              <a:ext uri="{FF2B5EF4-FFF2-40B4-BE49-F238E27FC236}">
                <a16:creationId xmlns:a16="http://schemas.microsoft.com/office/drawing/2014/main" id="{952A183E-3679-461F-BB16-271E50EB9DB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l="27434" t="11765" r="27434" b="32865"/>
          <a:stretch/>
        </p:blipFill>
        <p:spPr>
          <a:xfrm>
            <a:off x="442845" y="2980532"/>
            <a:ext cx="5093426" cy="3477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2861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5C36C2-8434-4936-8945-C04C4FF4D9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407194"/>
            <a:ext cx="10452893" cy="801424"/>
          </a:xfrm>
        </p:spPr>
        <p:txBody>
          <a:bodyPr/>
          <a:lstStyle/>
          <a:p>
            <a:r>
              <a:rPr lang="en-US">
                <a:cs typeface="Calibri Light"/>
              </a:rPr>
              <a:t>ABOUT-Rreth nesh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FCC486-B4CC-459D-B30E-BC54FEE51E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3577" y="1468174"/>
            <a:ext cx="4620947" cy="1528761"/>
          </a:xfrm>
        </p:spPr>
        <p:txBody>
          <a:bodyPr/>
          <a:lstStyle/>
          <a:p>
            <a:pPr algn="just"/>
            <a:r>
              <a:rPr lang="en-US" dirty="0">
                <a:cs typeface="Calibri"/>
              </a:rPr>
              <a:t>- Tek menu-ja Help </a:t>
            </a:r>
            <a:r>
              <a:rPr lang="en-US" dirty="0" err="1">
                <a:cs typeface="Calibri"/>
              </a:rPr>
              <a:t>mund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t</a:t>
            </a:r>
            <a:r>
              <a:rPr lang="en-US" dirty="0" err="1">
                <a:ea typeface="+mn-lt"/>
                <a:cs typeface="+mn-lt"/>
              </a:rPr>
              <a:t>ë</a:t>
            </a:r>
            <a:r>
              <a:rPr lang="en-US" dirty="0">
                <a:cs typeface="Calibri"/>
              </a:rPr>
              <a:t> </a:t>
            </a:r>
            <a:r>
              <a:rPr lang="en-US" dirty="0" err="1">
                <a:cs typeface="Calibri"/>
              </a:rPr>
              <a:t>zgjedhim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nënmenyn</a:t>
            </a:r>
            <a:r>
              <a:rPr lang="en-US" dirty="0" err="1">
                <a:ea typeface="+mn-lt"/>
                <a:cs typeface="+mn-lt"/>
              </a:rPr>
              <a:t>ë</a:t>
            </a:r>
            <a:r>
              <a:rPr lang="en-US" sz="3200" dirty="0">
                <a:cs typeface="Calibri"/>
              </a:rPr>
              <a:t> </a:t>
            </a:r>
            <a:r>
              <a:rPr lang="en-US" sz="3200" dirty="0" err="1">
                <a:cs typeface="Calibri"/>
              </a:rPr>
              <a:t>R</a:t>
            </a:r>
            <a:r>
              <a:rPr lang="en-US" dirty="0" err="1">
                <a:cs typeface="Calibri"/>
              </a:rPr>
              <a:t>reth</a:t>
            </a:r>
            <a:r>
              <a:rPr lang="en-US" dirty="0">
                <a:cs typeface="Calibri"/>
              </a:rPr>
              <a:t> nesh(About).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C42174-E90F-42E6-8104-0ECAA7D8E7C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96003" y="1381392"/>
            <a:ext cx="4722813" cy="1576385"/>
          </a:xfrm>
        </p:spPr>
        <p:txBody>
          <a:bodyPr/>
          <a:lstStyle/>
          <a:p>
            <a:r>
              <a:rPr lang="en-US" dirty="0">
                <a:cs typeface="Calibri"/>
              </a:rPr>
              <a:t>- Tek </a:t>
            </a:r>
            <a:r>
              <a:rPr lang="en-US" dirty="0" err="1">
                <a:cs typeface="Calibri"/>
              </a:rPr>
              <a:t>kjo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pjes</a:t>
            </a:r>
            <a:r>
              <a:rPr lang="en-US" dirty="0" err="1">
                <a:ea typeface="+mn-lt"/>
                <a:cs typeface="+mn-lt"/>
              </a:rPr>
              <a:t>ë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kemi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përdorë</a:t>
            </a:r>
            <a:r>
              <a:rPr lang="en-US" dirty="0">
                <a:ea typeface="+mn-lt"/>
                <a:cs typeface="+mn-lt"/>
              </a:rPr>
              <a:t> radio </a:t>
            </a:r>
            <a:r>
              <a:rPr lang="en-US" dirty="0" err="1">
                <a:ea typeface="+mn-lt"/>
                <a:cs typeface="+mn-lt"/>
              </a:rPr>
              <a:t>butonat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dhe</a:t>
            </a:r>
            <a:r>
              <a:rPr lang="en-US" dirty="0">
                <a:ea typeface="+mn-lt"/>
                <a:cs typeface="+mn-lt"/>
              </a:rPr>
              <a:t> checkboxes.</a:t>
            </a:r>
            <a:endParaRPr lang="en-US" dirty="0"/>
          </a:p>
        </p:txBody>
      </p:sp>
      <p:pic>
        <p:nvPicPr>
          <p:cNvPr id="13" name="Picture 1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B308B468-BFC2-43EA-AA1F-424A50E8D68E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4740015" y="3169376"/>
            <a:ext cx="6078801" cy="3191804"/>
          </a:xfrm>
          <a:prstGeom prst="rect">
            <a:avLst/>
          </a:prstGeom>
        </p:spPr>
      </p:pic>
      <p:pic>
        <p:nvPicPr>
          <p:cNvPr id="11" name="Picture 11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F38B156A-2A65-4835-9501-A825FDBE942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2717537" y="3809205"/>
            <a:ext cx="1576387" cy="1674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8286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88E70661-BD86-4E19-BF59-F5D736A06D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588169"/>
            <a:ext cx="10452893" cy="5668699"/>
          </a:xfrm>
        </p:spPr>
        <p:txBody>
          <a:bodyPr>
            <a:normAutofit/>
          </a:bodyPr>
          <a:lstStyle/>
          <a:p>
            <a:r>
              <a:rPr lang="en-US" sz="6000" b="1" dirty="0">
                <a:ea typeface="+mj-lt"/>
                <a:cs typeface="+mj-lt"/>
              </a:rPr>
              <a:t>FALEMINDERIT PËR VËMENDJEN!</a:t>
            </a:r>
            <a:endParaRPr lang="en-US" sz="6000" b="1" dirty="0"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33611314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273FB-F09C-4914-9A41-B33755A96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8276" y="219075"/>
            <a:ext cx="9378950" cy="68474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200" b="1">
                <a:cs typeface="Calibri Light"/>
              </a:rPr>
              <a:t>HYRJE 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F0173C-112B-4E6B-85A5-0CEADFA5FA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1051" y="989542"/>
            <a:ext cx="10274300" cy="2087033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err="1">
                <a:cs typeface="Calibri"/>
              </a:rPr>
              <a:t>Detyra</a:t>
            </a:r>
            <a:r>
              <a:rPr lang="en-US" dirty="0">
                <a:cs typeface="Calibri"/>
              </a:rPr>
              <a:t> </a:t>
            </a:r>
            <a:r>
              <a:rPr lang="en-US" err="1">
                <a:cs typeface="Calibri"/>
              </a:rPr>
              <a:t>themelore</a:t>
            </a:r>
            <a:r>
              <a:rPr lang="en-US" dirty="0">
                <a:cs typeface="Calibri"/>
              </a:rPr>
              <a:t> </a:t>
            </a:r>
            <a:r>
              <a:rPr lang="en-US" err="1">
                <a:cs typeface="Calibri"/>
              </a:rPr>
              <a:t>për</a:t>
            </a:r>
            <a:r>
              <a:rPr lang="en-US" dirty="0">
                <a:cs typeface="Calibri"/>
              </a:rPr>
              <a:t> </a:t>
            </a:r>
            <a:r>
              <a:rPr lang="en-US" err="1">
                <a:cs typeface="Calibri"/>
              </a:rPr>
              <a:t>projektin</a:t>
            </a:r>
            <a:r>
              <a:rPr lang="en-US" dirty="0">
                <a:cs typeface="Calibri"/>
              </a:rPr>
              <a:t> </a:t>
            </a:r>
            <a:r>
              <a:rPr lang="en-US" err="1">
                <a:cs typeface="Calibri"/>
              </a:rPr>
              <a:t>n</a:t>
            </a:r>
            <a:r>
              <a:rPr lang="en-US" err="1">
                <a:ea typeface="+mn-lt"/>
                <a:cs typeface="+mn-lt"/>
              </a:rPr>
              <a:t>ë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kuadër</a:t>
            </a:r>
            <a:r>
              <a:rPr lang="en-US" dirty="0">
                <a:ea typeface="+mn-lt"/>
                <a:cs typeface="+mn-lt"/>
              </a:rPr>
              <a:t> </a:t>
            </a:r>
            <a:r>
              <a:rPr lang="en-US" err="1">
                <a:cs typeface="Calibri"/>
              </a:rPr>
              <a:t>t</a:t>
            </a:r>
            <a:r>
              <a:rPr lang="en-US" err="1">
                <a:ea typeface="+mn-lt"/>
                <a:cs typeface="+mn-lt"/>
              </a:rPr>
              <a:t>ë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kursit</a:t>
            </a:r>
            <a:r>
              <a:rPr lang="en-US" dirty="0">
                <a:cs typeface="Calibri"/>
              </a:rPr>
              <a:t> </a:t>
            </a:r>
            <a:r>
              <a:rPr lang="en-US" err="1">
                <a:cs typeface="Calibri"/>
              </a:rPr>
              <a:t>Komunikimi</a:t>
            </a:r>
            <a:r>
              <a:rPr lang="en-US" dirty="0">
                <a:cs typeface="Calibri"/>
              </a:rPr>
              <a:t> </a:t>
            </a:r>
            <a:r>
              <a:rPr lang="en-US" err="1">
                <a:cs typeface="Calibri"/>
              </a:rPr>
              <a:t>Njeri</a:t>
            </a:r>
            <a:r>
              <a:rPr lang="en-US" dirty="0">
                <a:cs typeface="Calibri"/>
              </a:rPr>
              <a:t> </a:t>
            </a:r>
            <a:r>
              <a:rPr lang="en-US" err="1">
                <a:cs typeface="Calibri"/>
              </a:rPr>
              <a:t>Kompjuter</a:t>
            </a:r>
            <a:r>
              <a:rPr lang="en-US" dirty="0">
                <a:cs typeface="Calibri"/>
              </a:rPr>
              <a:t> ka </a:t>
            </a:r>
            <a:r>
              <a:rPr lang="en-US" err="1">
                <a:cs typeface="Calibri"/>
              </a:rPr>
              <a:t>qen</a:t>
            </a:r>
            <a:r>
              <a:rPr lang="en-US" err="1">
                <a:ea typeface="+mn-lt"/>
                <a:cs typeface="+mn-lt"/>
              </a:rPr>
              <a:t>ë</a:t>
            </a:r>
            <a:r>
              <a:rPr lang="en-US" dirty="0">
                <a:ea typeface="+mn-lt"/>
                <a:cs typeface="+mn-lt"/>
              </a:rPr>
              <a:t> </a:t>
            </a:r>
            <a:r>
              <a:rPr lang="en-US" err="1">
                <a:cs typeface="Calibri"/>
              </a:rPr>
              <a:t>zhvillimi</a:t>
            </a:r>
            <a:r>
              <a:rPr lang="en-US" dirty="0">
                <a:cs typeface="Calibri"/>
              </a:rPr>
              <a:t> </a:t>
            </a:r>
            <a:r>
              <a:rPr lang="en-US" err="1">
                <a:cs typeface="Calibri"/>
              </a:rPr>
              <a:t>i</a:t>
            </a:r>
            <a:r>
              <a:rPr lang="en-US" dirty="0">
                <a:cs typeface="Calibri"/>
              </a:rPr>
              <a:t> </a:t>
            </a:r>
            <a:r>
              <a:rPr lang="en-US" err="1">
                <a:cs typeface="Calibri"/>
              </a:rPr>
              <a:t>sistemit</a:t>
            </a:r>
            <a:r>
              <a:rPr lang="en-US" dirty="0">
                <a:cs typeface="Calibri"/>
              </a:rPr>
              <a:t> </a:t>
            </a:r>
            <a:r>
              <a:rPr lang="en-US" err="1">
                <a:cs typeface="Calibri"/>
              </a:rPr>
              <a:t>interaktiv</a:t>
            </a:r>
            <a:r>
              <a:rPr lang="en-US" dirty="0">
                <a:cs typeface="Calibri"/>
              </a:rPr>
              <a:t> </a:t>
            </a:r>
            <a:r>
              <a:rPr lang="en-US" err="1">
                <a:cs typeface="Calibri"/>
              </a:rPr>
              <a:t>p</a:t>
            </a:r>
            <a:r>
              <a:rPr lang="en-US" err="1">
                <a:ea typeface="+mn-lt"/>
                <a:cs typeface="+mn-lt"/>
              </a:rPr>
              <a:t>ë</a:t>
            </a:r>
            <a:r>
              <a:rPr lang="en-US" err="1">
                <a:cs typeface="Calibri"/>
              </a:rPr>
              <a:t>r</a:t>
            </a:r>
            <a:r>
              <a:rPr lang="en-US" dirty="0">
                <a:cs typeface="Calibri"/>
              </a:rPr>
              <a:t> </a:t>
            </a:r>
            <a:r>
              <a:rPr lang="en-US" err="1">
                <a:cs typeface="Calibri"/>
              </a:rPr>
              <a:t>llogaritjen</a:t>
            </a:r>
            <a:r>
              <a:rPr lang="en-US" dirty="0">
                <a:cs typeface="Calibri"/>
              </a:rPr>
              <a:t> e </a:t>
            </a:r>
            <a:r>
              <a:rPr lang="en-US" err="1">
                <a:cs typeface="Calibri"/>
              </a:rPr>
              <a:t>notave</a:t>
            </a:r>
            <a:r>
              <a:rPr lang="en-US" dirty="0">
                <a:cs typeface="Calibri"/>
              </a:rPr>
              <a:t> </a:t>
            </a:r>
            <a:r>
              <a:rPr lang="en-US" err="1">
                <a:cs typeface="Calibri"/>
              </a:rPr>
              <a:t>n</a:t>
            </a:r>
            <a:r>
              <a:rPr lang="en-US" err="1">
                <a:ea typeface="+mn-lt"/>
                <a:cs typeface="+mn-lt"/>
              </a:rPr>
              <a:t>ë</a:t>
            </a:r>
            <a:r>
              <a:rPr lang="en-US" dirty="0">
                <a:cs typeface="Calibri"/>
              </a:rPr>
              <a:t> </a:t>
            </a:r>
            <a:r>
              <a:rPr lang="en-US" err="1">
                <a:cs typeface="Calibri"/>
              </a:rPr>
              <a:t>arsimin</a:t>
            </a:r>
            <a:r>
              <a:rPr lang="en-US" dirty="0">
                <a:cs typeface="Calibri"/>
              </a:rPr>
              <a:t> e </a:t>
            </a:r>
            <a:r>
              <a:rPr lang="en-US" err="1">
                <a:cs typeface="Calibri"/>
              </a:rPr>
              <a:t>mes</a:t>
            </a:r>
            <a:r>
              <a:rPr lang="en-US" err="1">
                <a:ea typeface="+mn-lt"/>
                <a:cs typeface="+mn-lt"/>
              </a:rPr>
              <a:t>ë</a:t>
            </a:r>
            <a:r>
              <a:rPr lang="en-US" err="1">
                <a:cs typeface="Calibri"/>
              </a:rPr>
              <a:t>m</a:t>
            </a:r>
            <a:r>
              <a:rPr lang="en-US" dirty="0">
                <a:cs typeface="Calibri"/>
              </a:rPr>
              <a:t>. </a:t>
            </a:r>
            <a:r>
              <a:rPr lang="en-US" err="1">
                <a:cs typeface="Calibri"/>
              </a:rPr>
              <a:t>Në</a:t>
            </a:r>
            <a:r>
              <a:rPr lang="en-US" dirty="0">
                <a:cs typeface="Calibri"/>
              </a:rPr>
              <a:t> </a:t>
            </a:r>
            <a:r>
              <a:rPr lang="en-US" err="1">
                <a:cs typeface="Calibri"/>
              </a:rPr>
              <a:t>vazhdim</a:t>
            </a:r>
            <a:r>
              <a:rPr lang="en-US" dirty="0">
                <a:cs typeface="Calibri"/>
              </a:rPr>
              <a:t> do </a:t>
            </a:r>
            <a:r>
              <a:rPr lang="en-US" err="1">
                <a:cs typeface="Calibri"/>
              </a:rPr>
              <a:t>japim</a:t>
            </a:r>
            <a:r>
              <a:rPr lang="en-US" dirty="0">
                <a:cs typeface="Calibri"/>
              </a:rPr>
              <a:t> </a:t>
            </a:r>
            <a:r>
              <a:rPr lang="en-US" err="1">
                <a:cs typeface="Calibri"/>
              </a:rPr>
              <a:t>një</a:t>
            </a:r>
            <a:r>
              <a:rPr lang="en-US" dirty="0">
                <a:cs typeface="Calibri"/>
              </a:rPr>
              <a:t> </a:t>
            </a:r>
            <a:r>
              <a:rPr lang="en-US" err="1">
                <a:cs typeface="Calibri"/>
              </a:rPr>
              <a:t>përshkrim</a:t>
            </a:r>
            <a:r>
              <a:rPr lang="en-US" dirty="0">
                <a:cs typeface="Calibri"/>
              </a:rPr>
              <a:t> </a:t>
            </a:r>
            <a:r>
              <a:rPr lang="en-US" err="1">
                <a:cs typeface="Calibri"/>
              </a:rPr>
              <a:t>të</a:t>
            </a:r>
            <a:r>
              <a:rPr lang="en-US" dirty="0">
                <a:cs typeface="Calibri"/>
              </a:rPr>
              <a:t> </a:t>
            </a:r>
            <a:r>
              <a:rPr lang="en-US" err="1">
                <a:cs typeface="Calibri"/>
              </a:rPr>
              <a:t>shkurtër</a:t>
            </a:r>
            <a:r>
              <a:rPr lang="en-US" dirty="0">
                <a:cs typeface="Calibri"/>
              </a:rPr>
              <a:t> </a:t>
            </a:r>
            <a:r>
              <a:rPr lang="en-US" err="1">
                <a:cs typeface="Calibri"/>
              </a:rPr>
              <a:t>për</a:t>
            </a:r>
            <a:r>
              <a:rPr lang="en-US" dirty="0">
                <a:cs typeface="Calibri"/>
              </a:rPr>
              <a:t> </a:t>
            </a:r>
            <a:r>
              <a:rPr lang="en-US" err="1">
                <a:cs typeface="Calibri"/>
              </a:rPr>
              <a:t>funksionalitetin</a:t>
            </a:r>
            <a:r>
              <a:rPr lang="en-US" dirty="0">
                <a:cs typeface="Calibri"/>
              </a:rPr>
              <a:t> e </a:t>
            </a:r>
            <a:r>
              <a:rPr lang="en-US" err="1">
                <a:cs typeface="Calibri"/>
              </a:rPr>
              <a:t>këtij</a:t>
            </a:r>
            <a:r>
              <a:rPr lang="en-US" dirty="0">
                <a:cs typeface="Calibri"/>
              </a:rPr>
              <a:t> </a:t>
            </a:r>
            <a:r>
              <a:rPr lang="en-US" err="1">
                <a:cs typeface="Calibri"/>
              </a:rPr>
              <a:t>sistemi</a:t>
            </a:r>
            <a:r>
              <a:rPr lang="en-US" dirty="0">
                <a:cs typeface="Calibri"/>
              </a:rPr>
              <a:t>. </a:t>
            </a:r>
            <a:endParaRPr lang="en-US"/>
          </a:p>
          <a:p>
            <a:pPr marL="0" indent="0" algn="just">
              <a:buNone/>
            </a:pPr>
            <a:r>
              <a:rPr lang="en-US" err="1">
                <a:ea typeface="+mn-lt"/>
                <a:cs typeface="+mn-lt"/>
              </a:rPr>
              <a:t>Lejet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për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të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kryer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operacione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të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caktuara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janë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caktuar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për</a:t>
            </a:r>
            <a:r>
              <a:rPr lang="en-US" dirty="0">
                <a:ea typeface="+mn-lt"/>
                <a:cs typeface="+mn-lt"/>
              </a:rPr>
              <a:t> role </a:t>
            </a:r>
            <a:r>
              <a:rPr lang="en-US" err="1">
                <a:ea typeface="+mn-lt"/>
                <a:cs typeface="+mn-lt"/>
              </a:rPr>
              <a:t>të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veçanta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si</a:t>
            </a:r>
            <a:r>
              <a:rPr lang="en-US" dirty="0">
                <a:cs typeface="Calibri"/>
              </a:rPr>
              <a:t> admin, </a:t>
            </a:r>
            <a:r>
              <a:rPr lang="en-US" err="1">
                <a:cs typeface="Calibri"/>
              </a:rPr>
              <a:t>mësimdhënës</a:t>
            </a:r>
            <a:r>
              <a:rPr lang="en-US" dirty="0">
                <a:cs typeface="Calibri"/>
              </a:rPr>
              <a:t> </a:t>
            </a:r>
            <a:r>
              <a:rPr lang="en-US" err="1">
                <a:cs typeface="Calibri"/>
              </a:rPr>
              <a:t>ose</a:t>
            </a:r>
            <a:r>
              <a:rPr lang="en-US" dirty="0">
                <a:cs typeface="Calibri"/>
              </a:rPr>
              <a:t> student.</a:t>
            </a:r>
          </a:p>
          <a:p>
            <a:pPr marL="0" indent="0" algn="just">
              <a:buNone/>
            </a:pPr>
            <a:endParaRPr lang="en-US" dirty="0">
              <a:ea typeface="+mn-lt"/>
              <a:cs typeface="+mn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B8E1AA-5B99-4262-A6C6-6F44D5A007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9425" y="2968187"/>
            <a:ext cx="5476875" cy="3293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7466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3DC91B-1E19-4C73-826B-223E9380DD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7895" y="913342"/>
            <a:ext cx="11119907" cy="934508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dirty="0" err="1">
                <a:cs typeface="Calibri" panose="020F0502020204030204"/>
              </a:rPr>
              <a:t>Varësisht</a:t>
            </a:r>
            <a:r>
              <a:rPr lang="en-US" dirty="0">
                <a:cs typeface="Calibri" panose="020F0502020204030204"/>
              </a:rPr>
              <a:t> </a:t>
            </a:r>
            <a:r>
              <a:rPr lang="en-US" dirty="0" err="1">
                <a:cs typeface="Calibri" panose="020F0502020204030204"/>
              </a:rPr>
              <a:t>nga</a:t>
            </a:r>
            <a:r>
              <a:rPr lang="en-US" dirty="0">
                <a:cs typeface="Calibri" panose="020F0502020204030204"/>
              </a:rPr>
              <a:t> </a:t>
            </a:r>
            <a:r>
              <a:rPr lang="en-US" dirty="0" err="1">
                <a:cs typeface="Calibri" panose="020F0502020204030204"/>
              </a:rPr>
              <a:t>zgjedhja</a:t>
            </a:r>
            <a:r>
              <a:rPr lang="en-US" dirty="0">
                <a:cs typeface="Calibri" panose="020F0502020204030204"/>
              </a:rPr>
              <a:t> </a:t>
            </a:r>
            <a:r>
              <a:rPr lang="en-US" dirty="0" err="1">
                <a:cs typeface="Calibri" panose="020F0502020204030204"/>
              </a:rPr>
              <a:t>q</a:t>
            </a:r>
            <a:r>
              <a:rPr lang="en-US" dirty="0" err="1">
                <a:ea typeface="+mn-lt"/>
                <a:cs typeface="+mn-lt"/>
              </a:rPr>
              <a:t>ë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mund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të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cs typeface="Calibri" panose="020F0502020204030204"/>
              </a:rPr>
              <a:t>bëj</a:t>
            </a:r>
            <a:r>
              <a:rPr lang="en-US" dirty="0">
                <a:cs typeface="Calibri" panose="020F0502020204030204"/>
              </a:rPr>
              <a:t> </a:t>
            </a:r>
            <a:r>
              <a:rPr lang="en-US" dirty="0" err="1">
                <a:cs typeface="Calibri" panose="020F0502020204030204"/>
              </a:rPr>
              <a:t>përdoruesi</a:t>
            </a:r>
            <a:r>
              <a:rPr lang="en-US" dirty="0">
                <a:cs typeface="Calibri" panose="020F0502020204030204"/>
              </a:rPr>
              <a:t>, </a:t>
            </a:r>
            <a:r>
              <a:rPr lang="en-US" dirty="0" err="1">
                <a:cs typeface="Calibri" panose="020F0502020204030204"/>
              </a:rPr>
              <a:t>hapet</a:t>
            </a:r>
            <a:r>
              <a:rPr lang="en-US" dirty="0">
                <a:ea typeface="+mn-lt"/>
                <a:cs typeface="+mn-lt"/>
              </a:rPr>
              <a:t> </a:t>
            </a:r>
            <a:r>
              <a:rPr lang="en-US" dirty="0" err="1">
                <a:ea typeface="+mn-lt"/>
                <a:cs typeface="+mn-lt"/>
              </a:rPr>
              <a:t>një</a:t>
            </a:r>
            <a:r>
              <a:rPr lang="en-US" dirty="0">
                <a:ea typeface="+mn-lt"/>
                <a:cs typeface="+mn-lt"/>
              </a:rPr>
              <a:t> 'stage' </a:t>
            </a:r>
            <a:r>
              <a:rPr lang="en-US" dirty="0" err="1">
                <a:ea typeface="+mn-lt"/>
                <a:cs typeface="+mn-lt"/>
              </a:rPr>
              <a:t>i</a:t>
            </a:r>
            <a:r>
              <a:rPr lang="en-US" dirty="0">
                <a:ea typeface="+mn-lt"/>
                <a:cs typeface="+mn-lt"/>
              </a:rPr>
              <a:t> </a:t>
            </a:r>
            <a:r>
              <a:rPr lang="en-US" dirty="0" err="1">
                <a:ea typeface="+mn-lt"/>
                <a:cs typeface="+mn-lt"/>
              </a:rPr>
              <a:t>ndryshëm</a:t>
            </a:r>
            <a:r>
              <a:rPr lang="en-US" dirty="0">
                <a:ea typeface="+mn-lt"/>
                <a:cs typeface="+mn-lt"/>
              </a:rPr>
              <a:t>.</a:t>
            </a:r>
            <a:r>
              <a:rPr lang="en-US" dirty="0">
                <a:cs typeface="Calibri" panose="020F0502020204030204"/>
              </a:rPr>
              <a:t> </a:t>
            </a:r>
          </a:p>
          <a:p>
            <a:pPr marL="0" indent="0">
              <a:buNone/>
            </a:pPr>
            <a:r>
              <a:rPr lang="en-US" dirty="0" err="1">
                <a:cs typeface="Calibri" panose="020F0502020204030204"/>
              </a:rPr>
              <a:t>Për</a:t>
            </a:r>
            <a:r>
              <a:rPr lang="en-US" dirty="0">
                <a:cs typeface="Calibri" panose="020F0502020204030204"/>
              </a:rPr>
              <a:t> </a:t>
            </a:r>
            <a:r>
              <a:rPr lang="en-US" dirty="0" err="1">
                <a:cs typeface="Calibri" panose="020F0502020204030204"/>
              </a:rPr>
              <a:t>autentikim</a:t>
            </a:r>
            <a:r>
              <a:rPr lang="en-US" dirty="0">
                <a:cs typeface="Calibri" panose="020F0502020204030204"/>
              </a:rPr>
              <a:t>, </a:t>
            </a:r>
            <a:r>
              <a:rPr lang="en-US" dirty="0" err="1">
                <a:cs typeface="Calibri" panose="020F0502020204030204"/>
              </a:rPr>
              <a:t>kërkohet</a:t>
            </a:r>
            <a:r>
              <a:rPr lang="en-US" dirty="0">
                <a:cs typeface="Calibri" panose="020F0502020204030204"/>
              </a:rPr>
              <a:t> </a:t>
            </a:r>
            <a:r>
              <a:rPr lang="en-US" dirty="0" err="1">
                <a:cs typeface="Calibri" panose="020F0502020204030204"/>
              </a:rPr>
              <a:t>të</a:t>
            </a:r>
            <a:r>
              <a:rPr lang="en-US" dirty="0">
                <a:cs typeface="Calibri" panose="020F0502020204030204"/>
              </a:rPr>
              <a:t> </a:t>
            </a:r>
            <a:r>
              <a:rPr lang="en-US" dirty="0" err="1">
                <a:cs typeface="Calibri" panose="020F0502020204030204"/>
              </a:rPr>
              <a:t>shënohet</a:t>
            </a:r>
            <a:r>
              <a:rPr lang="en-US" dirty="0">
                <a:cs typeface="Calibri" panose="020F0502020204030204"/>
              </a:rPr>
              <a:t> ID </a:t>
            </a:r>
            <a:r>
              <a:rPr lang="en-US" dirty="0" err="1">
                <a:cs typeface="Calibri" panose="020F0502020204030204"/>
              </a:rPr>
              <a:t>edhe</a:t>
            </a:r>
            <a:r>
              <a:rPr lang="en-US" dirty="0">
                <a:cs typeface="Calibri" panose="020F0502020204030204"/>
              </a:rPr>
              <a:t> Password (</a:t>
            </a:r>
            <a:r>
              <a:rPr lang="en-US" dirty="0" err="1">
                <a:cs typeface="Calibri" panose="020F0502020204030204"/>
              </a:rPr>
              <a:t>Fjalëkalimi</a:t>
            </a:r>
            <a:r>
              <a:rPr lang="en-US" dirty="0">
                <a:cs typeface="Calibri" panose="020F0502020204030204"/>
              </a:rPr>
              <a:t>) </a:t>
            </a:r>
            <a:r>
              <a:rPr lang="en-US" dirty="0" err="1">
                <a:cs typeface="Calibri" panose="020F0502020204030204"/>
              </a:rPr>
              <a:t>për</a:t>
            </a:r>
            <a:r>
              <a:rPr lang="en-US" dirty="0">
                <a:cs typeface="Calibri" panose="020F0502020204030204"/>
              </a:rPr>
              <a:t> </a:t>
            </a:r>
            <a:r>
              <a:rPr lang="en-US" dirty="0" err="1">
                <a:cs typeface="Calibri" panose="020F0502020204030204"/>
              </a:rPr>
              <a:t>çdo</a:t>
            </a:r>
            <a:r>
              <a:rPr lang="en-US" dirty="0">
                <a:cs typeface="Calibri" panose="020F0502020204030204"/>
              </a:rPr>
              <a:t> </a:t>
            </a:r>
            <a:r>
              <a:rPr lang="en-US" dirty="0" err="1">
                <a:cs typeface="Calibri" panose="020F0502020204030204"/>
              </a:rPr>
              <a:t>rol</a:t>
            </a:r>
            <a:r>
              <a:rPr lang="en-US" dirty="0">
                <a:cs typeface="Calibri" panose="020F0502020204030204"/>
              </a:rPr>
              <a:t>. </a:t>
            </a:r>
            <a:endParaRPr lang="en-US" dirty="0">
              <a:ea typeface="+mn-lt"/>
              <a:cs typeface="+mn-lt"/>
            </a:endParaRPr>
          </a:p>
          <a:p>
            <a:pPr marL="0" indent="0">
              <a:buNone/>
            </a:pPr>
            <a:endParaRPr lang="en-US" dirty="0">
              <a:cs typeface="Calibri" panose="020F0502020204030204"/>
            </a:endParaRPr>
          </a:p>
          <a:p>
            <a:pPr marL="0" indent="0">
              <a:buNone/>
            </a:pPr>
            <a:endParaRPr lang="en-US" dirty="0">
              <a:cs typeface="Calibri" panose="020F0502020204030204"/>
            </a:endParaRP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7D1CC577-5AC2-4A1A-81A1-4E91A7496F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75" y="2001692"/>
            <a:ext cx="3333750" cy="2445041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81BD064B-AB9E-47DA-9C2D-965199D312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6700" y="3058967"/>
            <a:ext cx="3343275" cy="2454566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F2361680-9071-4EB0-9312-A2E5748340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8575" y="4287692"/>
            <a:ext cx="3305175" cy="242599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D16E9C3-D67B-4F89-ADDA-0D7585D58F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8276" y="95250"/>
            <a:ext cx="9378950" cy="68474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200" b="1">
                <a:cs typeface="Calibri Light"/>
              </a:rPr>
              <a:t>HYRJE </a:t>
            </a:r>
          </a:p>
        </p:txBody>
      </p:sp>
    </p:spTree>
    <p:extLst>
      <p:ext uri="{BB962C8B-B14F-4D97-AF65-F5344CB8AC3E}">
        <p14:creationId xmlns:p14="http://schemas.microsoft.com/office/powerpoint/2010/main" val="42856442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B19FE-E72C-496F-8E7A-55AA3D76C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847" y="128954"/>
            <a:ext cx="10160000" cy="783657"/>
          </a:xfrm>
        </p:spPr>
        <p:txBody>
          <a:bodyPr>
            <a:normAutofit fontScale="90000"/>
          </a:bodyPr>
          <a:lstStyle/>
          <a:p>
            <a:pPr algn="ctr"/>
            <a:r>
              <a:rPr lang="en-US" sz="5500" b="1" err="1">
                <a:cs typeface="Calibri Light"/>
              </a:rPr>
              <a:t>Admini</a:t>
            </a:r>
            <a:endParaRPr lang="en-US" sz="5500" b="1">
              <a:cs typeface="Calibri Light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E3ADC3-21ED-4B71-A8F1-2CE6E23C71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6085" y="2405837"/>
            <a:ext cx="9867207" cy="1924415"/>
          </a:xfrm>
        </p:spPr>
        <p:txBody>
          <a:bodyPr/>
          <a:lstStyle/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</p:txBody>
      </p:sp>
      <p:pic>
        <p:nvPicPr>
          <p:cNvPr id="7" name="Picture 7" descr="A screenshot of a computer&#10;&#10;Description generated with very high confidence">
            <a:extLst>
              <a:ext uri="{FF2B5EF4-FFF2-40B4-BE49-F238E27FC236}">
                <a16:creationId xmlns:a16="http://schemas.microsoft.com/office/drawing/2014/main" id="{40FEA5E5-BACD-45D7-A8E5-EFBF9047C5D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077185" y="2831261"/>
            <a:ext cx="8414930" cy="3798246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275AD6C-D4B2-4261-BC49-E35CF6E313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384668" y="841946"/>
            <a:ext cx="11260625" cy="1564664"/>
          </a:xfrm>
        </p:spPr>
        <p:txBody>
          <a:bodyPr/>
          <a:lstStyle/>
          <a:p>
            <a:r>
              <a:rPr lang="en-US" sz="1900" dirty="0" err="1">
                <a:ea typeface="+mn-lt"/>
                <a:cs typeface="+mn-lt"/>
              </a:rPr>
              <a:t>Në</a:t>
            </a:r>
            <a:r>
              <a:rPr lang="en-US" sz="1900" dirty="0">
                <a:ea typeface="+mn-lt"/>
                <a:cs typeface="+mn-lt"/>
              </a:rPr>
              <a:t> </a:t>
            </a:r>
            <a:r>
              <a:rPr lang="en-US" sz="1900" dirty="0" err="1">
                <a:ea typeface="+mn-lt"/>
                <a:cs typeface="+mn-lt"/>
              </a:rPr>
              <a:t>pjesën</a:t>
            </a:r>
            <a:r>
              <a:rPr lang="en-US" sz="1900" dirty="0">
                <a:ea typeface="+mn-lt"/>
                <a:cs typeface="+mn-lt"/>
              </a:rPr>
              <a:t> </a:t>
            </a:r>
            <a:r>
              <a:rPr lang="en-US" sz="1900" dirty="0" err="1">
                <a:ea typeface="+mn-lt"/>
                <a:cs typeface="+mn-lt"/>
              </a:rPr>
              <a:t>kur</a:t>
            </a:r>
            <a:r>
              <a:rPr lang="en-US" sz="1900" dirty="0">
                <a:ea typeface="+mn-lt"/>
                <a:cs typeface="+mn-lt"/>
              </a:rPr>
              <a:t> </a:t>
            </a:r>
            <a:r>
              <a:rPr lang="en-US" sz="1900" dirty="0" err="1">
                <a:ea typeface="+mn-lt"/>
                <a:cs typeface="+mn-lt"/>
              </a:rPr>
              <a:t>kyçja</a:t>
            </a:r>
            <a:r>
              <a:rPr lang="en-US" sz="1900" dirty="0">
                <a:ea typeface="+mn-lt"/>
                <a:cs typeface="+mn-lt"/>
              </a:rPr>
              <a:t> </a:t>
            </a:r>
            <a:r>
              <a:rPr lang="en-US" sz="1900" dirty="0" err="1">
                <a:ea typeface="+mn-lt"/>
                <a:cs typeface="+mn-lt"/>
              </a:rPr>
              <a:t>bëhet</a:t>
            </a:r>
            <a:r>
              <a:rPr lang="en-US" sz="1900" dirty="0">
                <a:ea typeface="+mn-lt"/>
                <a:cs typeface="+mn-lt"/>
              </a:rPr>
              <a:t> </a:t>
            </a:r>
            <a:r>
              <a:rPr lang="en-US" sz="1900" dirty="0" err="1">
                <a:ea typeface="+mn-lt"/>
                <a:cs typeface="+mn-lt"/>
              </a:rPr>
              <a:t>si</a:t>
            </a:r>
            <a:r>
              <a:rPr lang="en-US" sz="1900" dirty="0">
                <a:ea typeface="+mn-lt"/>
                <a:cs typeface="+mn-lt"/>
              </a:rPr>
              <a:t> admin, </a:t>
            </a:r>
            <a:r>
              <a:rPr lang="en-US" sz="1900" dirty="0" err="1">
                <a:ea typeface="+mn-lt"/>
                <a:cs typeface="+mn-lt"/>
              </a:rPr>
              <a:t>përdoruesi</a:t>
            </a:r>
            <a:r>
              <a:rPr lang="en-US" sz="1900" dirty="0">
                <a:ea typeface="+mn-lt"/>
                <a:cs typeface="+mn-lt"/>
              </a:rPr>
              <a:t> ka </a:t>
            </a:r>
            <a:r>
              <a:rPr lang="en-US" sz="1900" dirty="0" err="1">
                <a:ea typeface="+mn-lt"/>
                <a:cs typeface="+mn-lt"/>
              </a:rPr>
              <a:t>mundësinë</a:t>
            </a:r>
            <a:r>
              <a:rPr lang="en-US" sz="1900" dirty="0">
                <a:ea typeface="+mn-lt"/>
                <a:cs typeface="+mn-lt"/>
              </a:rPr>
              <a:t> </a:t>
            </a:r>
            <a:r>
              <a:rPr lang="en-US" sz="1900" dirty="0" err="1">
                <a:ea typeface="+mn-lt"/>
                <a:cs typeface="+mn-lt"/>
              </a:rPr>
              <a:t>që</a:t>
            </a:r>
            <a:r>
              <a:rPr lang="en-US" sz="1900" dirty="0">
                <a:ea typeface="+mn-lt"/>
                <a:cs typeface="+mn-lt"/>
              </a:rPr>
              <a:t> </a:t>
            </a:r>
            <a:r>
              <a:rPr lang="en-US" sz="1900" dirty="0" err="1">
                <a:ea typeface="+mn-lt"/>
                <a:cs typeface="+mn-lt"/>
              </a:rPr>
              <a:t>të</a:t>
            </a:r>
            <a:r>
              <a:rPr lang="en-US" sz="1900" dirty="0">
                <a:ea typeface="+mn-lt"/>
                <a:cs typeface="+mn-lt"/>
              </a:rPr>
              <a:t> </a:t>
            </a:r>
            <a:r>
              <a:rPr lang="en-US" sz="1900" dirty="0" err="1">
                <a:ea typeface="+mn-lt"/>
                <a:cs typeface="+mn-lt"/>
              </a:rPr>
              <a:t>shtojë</a:t>
            </a:r>
            <a:r>
              <a:rPr lang="en-US" sz="1900" dirty="0">
                <a:ea typeface="+mn-lt"/>
                <a:cs typeface="+mn-lt"/>
              </a:rPr>
              <a:t>, </a:t>
            </a:r>
            <a:r>
              <a:rPr lang="en-US" sz="1900" dirty="0" err="1">
                <a:ea typeface="+mn-lt"/>
                <a:cs typeface="+mn-lt"/>
              </a:rPr>
              <a:t>azhurnojë</a:t>
            </a:r>
            <a:r>
              <a:rPr lang="en-US" sz="1900" dirty="0">
                <a:ea typeface="+mn-lt"/>
                <a:cs typeface="+mn-lt"/>
              </a:rPr>
              <a:t> e </a:t>
            </a:r>
            <a:r>
              <a:rPr lang="en-US" sz="1900" dirty="0" err="1">
                <a:ea typeface="+mn-lt"/>
                <a:cs typeface="+mn-lt"/>
              </a:rPr>
              <a:t>gjithashtu</a:t>
            </a:r>
            <a:r>
              <a:rPr lang="en-US" sz="1900" dirty="0">
                <a:ea typeface="+mn-lt"/>
                <a:cs typeface="+mn-lt"/>
              </a:rPr>
              <a:t> </a:t>
            </a:r>
            <a:r>
              <a:rPr lang="en-US" sz="1900" dirty="0" err="1">
                <a:ea typeface="+mn-lt"/>
                <a:cs typeface="+mn-lt"/>
              </a:rPr>
              <a:t>të</a:t>
            </a:r>
            <a:r>
              <a:rPr lang="en-US" sz="1900" dirty="0">
                <a:ea typeface="+mn-lt"/>
                <a:cs typeface="+mn-lt"/>
              </a:rPr>
              <a:t> </a:t>
            </a:r>
            <a:r>
              <a:rPr lang="en-US" sz="1900" dirty="0" err="1">
                <a:ea typeface="+mn-lt"/>
                <a:cs typeface="+mn-lt"/>
              </a:rPr>
              <a:t>fshijë</a:t>
            </a:r>
            <a:r>
              <a:rPr lang="en-US" sz="1900" dirty="0">
                <a:ea typeface="+mn-lt"/>
                <a:cs typeface="+mn-lt"/>
              </a:rPr>
              <a:t> </a:t>
            </a:r>
            <a:r>
              <a:rPr lang="en-US" sz="1900" dirty="0" err="1">
                <a:ea typeface="+mn-lt"/>
                <a:cs typeface="+mn-lt"/>
              </a:rPr>
              <a:t>të</a:t>
            </a:r>
            <a:r>
              <a:rPr lang="en-US" sz="1900" dirty="0">
                <a:ea typeface="+mn-lt"/>
                <a:cs typeface="+mn-lt"/>
              </a:rPr>
              <a:t> </a:t>
            </a:r>
            <a:r>
              <a:rPr lang="en-US" sz="1900" dirty="0" err="1">
                <a:ea typeface="+mn-lt"/>
                <a:cs typeface="+mn-lt"/>
              </a:rPr>
              <a:t>dhënat</a:t>
            </a:r>
            <a:r>
              <a:rPr lang="en-US" sz="1900" dirty="0">
                <a:ea typeface="+mn-lt"/>
                <a:cs typeface="+mn-lt"/>
              </a:rPr>
              <a:t> </a:t>
            </a:r>
            <a:r>
              <a:rPr lang="en-US" sz="1900" dirty="0" err="1">
                <a:ea typeface="+mn-lt"/>
                <a:cs typeface="+mn-lt"/>
              </a:rPr>
              <a:t>për</a:t>
            </a:r>
            <a:r>
              <a:rPr lang="en-US" sz="1900" dirty="0">
                <a:ea typeface="+mn-lt"/>
                <a:cs typeface="+mn-lt"/>
              </a:rPr>
              <a:t> </a:t>
            </a:r>
            <a:r>
              <a:rPr lang="en-US" sz="1900" dirty="0" err="1">
                <a:ea typeface="+mn-lt"/>
                <a:cs typeface="+mn-lt"/>
              </a:rPr>
              <a:t>një</a:t>
            </a:r>
            <a:r>
              <a:rPr lang="en-US" sz="1900" dirty="0">
                <a:ea typeface="+mn-lt"/>
                <a:cs typeface="+mn-lt"/>
              </a:rPr>
              <a:t> student </a:t>
            </a:r>
            <a:r>
              <a:rPr lang="en-US" sz="1900" dirty="0" err="1">
                <a:ea typeface="+mn-lt"/>
                <a:cs typeface="+mn-lt"/>
              </a:rPr>
              <a:t>ose</a:t>
            </a:r>
            <a:r>
              <a:rPr lang="en-US" sz="1900" dirty="0">
                <a:ea typeface="+mn-lt"/>
                <a:cs typeface="+mn-lt"/>
              </a:rPr>
              <a:t> </a:t>
            </a:r>
            <a:r>
              <a:rPr lang="en-US" sz="1900" dirty="0" err="1">
                <a:ea typeface="+mn-lt"/>
                <a:cs typeface="+mn-lt"/>
              </a:rPr>
              <a:t>profesor</a:t>
            </a:r>
            <a:r>
              <a:rPr lang="en-US" sz="1900" dirty="0">
                <a:ea typeface="+mn-lt"/>
                <a:cs typeface="+mn-lt"/>
              </a:rPr>
              <a:t>.</a:t>
            </a:r>
          </a:p>
          <a:p>
            <a:endParaRPr lang="en-US">
              <a:cs typeface="Calibri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9A4F8F6-7A84-42AA-8A0F-6D2516B8F2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85112" y="2011486"/>
            <a:ext cx="5185834" cy="682623"/>
          </a:xfrm>
        </p:spPr>
        <p:txBody>
          <a:bodyPr/>
          <a:lstStyle/>
          <a:p>
            <a:r>
              <a:rPr lang="en-US">
                <a:cs typeface="Calibri"/>
              </a:rPr>
              <a:t>Në fillim pasi t</a:t>
            </a:r>
            <a:r>
              <a:rPr lang="en-US">
                <a:ea typeface="+mn-lt"/>
                <a:cs typeface="+mn-lt"/>
              </a:rPr>
              <a:t>ë bëhet kycja shfaqet paneli për studentë.</a:t>
            </a:r>
            <a:endParaRPr lang="en-US" err="1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827806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A49D06-0B89-4D49-88B2-78A488C028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6" y="95250"/>
            <a:ext cx="10131425" cy="894292"/>
          </a:xfrm>
        </p:spPr>
        <p:txBody>
          <a:bodyPr/>
          <a:lstStyle/>
          <a:p>
            <a:pPr algn="ctr"/>
            <a:r>
              <a:rPr lang="en-US" b="1" dirty="0" err="1">
                <a:cs typeface="Calibri Light"/>
              </a:rPr>
              <a:t>Admini</a:t>
            </a:r>
            <a:endParaRPr lang="en-US" b="1">
              <a:cs typeface="Calibri Light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2BB0A6-A8C4-46F4-ADC4-FC0330376D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7895" y="1122892"/>
            <a:ext cx="11290829" cy="357187"/>
          </a:xfrm>
        </p:spPr>
        <p:txBody>
          <a:bodyPr/>
          <a:lstStyle/>
          <a:p>
            <a:r>
              <a:rPr lang="en-US" sz="1700" dirty="0" err="1">
                <a:cs typeface="Calibri"/>
              </a:rPr>
              <a:t>Nëse</a:t>
            </a:r>
            <a:r>
              <a:rPr lang="en-US" sz="1700" dirty="0">
                <a:cs typeface="Calibri"/>
              </a:rPr>
              <a:t> </a:t>
            </a:r>
            <a:r>
              <a:rPr lang="en-US" sz="1700" dirty="0" err="1">
                <a:cs typeface="Calibri"/>
              </a:rPr>
              <a:t>zgjedhim</a:t>
            </a:r>
            <a:r>
              <a:rPr lang="en-US" sz="1700" dirty="0">
                <a:cs typeface="Calibri"/>
              </a:rPr>
              <a:t> </a:t>
            </a:r>
            <a:r>
              <a:rPr lang="en-US" sz="1700" dirty="0" err="1">
                <a:cs typeface="Calibri"/>
              </a:rPr>
              <a:t>menynë</a:t>
            </a:r>
            <a:r>
              <a:rPr lang="en-US" sz="1700" dirty="0">
                <a:cs typeface="Calibri"/>
              </a:rPr>
              <a:t> Edit </a:t>
            </a:r>
            <a:r>
              <a:rPr lang="en-US" sz="1700" dirty="0" err="1">
                <a:cs typeface="Calibri"/>
              </a:rPr>
              <a:t>tek</a:t>
            </a:r>
            <a:r>
              <a:rPr lang="en-US" sz="1700" dirty="0">
                <a:cs typeface="Calibri"/>
              </a:rPr>
              <a:t> stage </a:t>
            </a:r>
            <a:r>
              <a:rPr lang="en-US" sz="1700" dirty="0" err="1">
                <a:cs typeface="Calibri"/>
              </a:rPr>
              <a:t>i</a:t>
            </a:r>
            <a:r>
              <a:rPr lang="en-US" sz="1700" dirty="0">
                <a:cs typeface="Calibri"/>
              </a:rPr>
              <a:t> 'admin</a:t>
            </a:r>
            <a:r>
              <a:rPr lang="en-US" sz="1700" dirty="0">
                <a:ea typeface="+mn-lt"/>
                <a:cs typeface="+mn-lt"/>
              </a:rPr>
              <a:t>' </a:t>
            </a:r>
            <a:r>
              <a:rPr lang="en-US" sz="1700" dirty="0" err="1">
                <a:ea typeface="+mn-lt"/>
                <a:cs typeface="+mn-lt"/>
              </a:rPr>
              <a:t>mund</a:t>
            </a:r>
            <a:r>
              <a:rPr lang="en-US" sz="1700" dirty="0">
                <a:cs typeface="Calibri"/>
              </a:rPr>
              <a:t> </a:t>
            </a:r>
            <a:r>
              <a:rPr lang="en-US" sz="1700" dirty="0" err="1">
                <a:ea typeface="+mn-lt"/>
                <a:cs typeface="+mn-lt"/>
              </a:rPr>
              <a:t>të</a:t>
            </a:r>
            <a:r>
              <a:rPr lang="en-US" sz="1700" dirty="0">
                <a:ea typeface="+mn-lt"/>
                <a:cs typeface="+mn-lt"/>
              </a:rPr>
              <a:t> </a:t>
            </a:r>
            <a:r>
              <a:rPr lang="en-US" sz="1700" dirty="0" err="1">
                <a:ea typeface="+mn-lt"/>
                <a:cs typeface="+mn-lt"/>
              </a:rPr>
              <a:t>kalojmë</a:t>
            </a:r>
            <a:r>
              <a:rPr lang="en-US" sz="1700" dirty="0">
                <a:ea typeface="+mn-lt"/>
                <a:cs typeface="+mn-lt"/>
              </a:rPr>
              <a:t> </a:t>
            </a:r>
            <a:r>
              <a:rPr lang="en-US" sz="1700" dirty="0" err="1">
                <a:ea typeface="+mn-lt"/>
                <a:cs typeface="+mn-lt"/>
              </a:rPr>
              <a:t>tek</a:t>
            </a:r>
            <a:r>
              <a:rPr lang="en-US" sz="1700" dirty="0">
                <a:ea typeface="+mn-lt"/>
                <a:cs typeface="+mn-lt"/>
              </a:rPr>
              <a:t> </a:t>
            </a:r>
            <a:r>
              <a:rPr lang="en-US" sz="1700" dirty="0" err="1">
                <a:ea typeface="+mn-lt"/>
                <a:cs typeface="+mn-lt"/>
              </a:rPr>
              <a:t>paneli</a:t>
            </a:r>
            <a:r>
              <a:rPr lang="en-US" sz="1700" dirty="0">
                <a:ea typeface="+mn-lt"/>
                <a:cs typeface="+mn-lt"/>
              </a:rPr>
              <a:t> I </a:t>
            </a:r>
            <a:r>
              <a:rPr lang="en-US" sz="1700" dirty="0" err="1">
                <a:ea typeface="+mn-lt"/>
                <a:cs typeface="+mn-lt"/>
              </a:rPr>
              <a:t>profesorëve</a:t>
            </a:r>
            <a:r>
              <a:rPr lang="en-US" sz="1700" dirty="0">
                <a:ea typeface="+mn-lt"/>
                <a:cs typeface="+mn-lt"/>
              </a:rPr>
              <a:t>.</a:t>
            </a:r>
          </a:p>
        </p:txBody>
      </p:sp>
      <p:pic>
        <p:nvPicPr>
          <p:cNvPr id="15" name="Picture 15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C90B0259-571D-4645-92BC-416D5D41437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88687" y="1625600"/>
            <a:ext cx="1352550" cy="933450"/>
          </a:xfrm>
          <a:prstGeom prst="rect">
            <a:avLst/>
          </a:prstGeom>
        </p:spPr>
      </p:pic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559EBF50-AC50-4613-B620-835BF9525B9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2213508" y="2260601"/>
            <a:ext cx="6757459" cy="596898"/>
          </a:xfrm>
        </p:spPr>
        <p:txBody>
          <a:bodyPr>
            <a:normAutofit/>
          </a:bodyPr>
          <a:lstStyle/>
          <a:p>
            <a:r>
              <a:rPr lang="en-US">
                <a:cs typeface="Calibri"/>
              </a:rPr>
              <a:t>Pamja e panelit t</a:t>
            </a:r>
            <a:r>
              <a:rPr lang="en-US">
                <a:ea typeface="+mn-lt"/>
                <a:cs typeface="+mn-lt"/>
              </a:rPr>
              <a:t>ë profesorit është e ngjajshme si tek studenti.</a:t>
            </a:r>
            <a:endParaRPr lang="en-US">
              <a:cs typeface="Calibri"/>
            </a:endParaRPr>
          </a:p>
        </p:txBody>
      </p:sp>
      <p:pic>
        <p:nvPicPr>
          <p:cNvPr id="17" name="Picture 17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61C3327C-50D7-4F2C-B9BD-B64A7A8124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2752392"/>
            <a:ext cx="8801100" cy="3848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3427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89102CE2-CA37-40A7-B65F-AEAF3960852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71714" y="1214952"/>
            <a:ext cx="2940250" cy="4915037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AE8438-5A8E-4162-9F01-C146F7CC3D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67355" y="225037"/>
            <a:ext cx="11615207" cy="1430115"/>
          </a:xfrm>
        </p:spPr>
        <p:txBody>
          <a:bodyPr/>
          <a:lstStyle/>
          <a:p>
            <a:pPr marL="0" indent="0" algn="just">
              <a:buNone/>
            </a:pPr>
            <a:r>
              <a:rPr lang="en-US">
                <a:cs typeface="Calibri"/>
              </a:rPr>
              <a:t>Tek pjesa e fotosë  së  më poshtme që  është  e ngjajshme edhe tek paneli I profesorëve është  lënë  mundësia q</a:t>
            </a:r>
            <a:r>
              <a:rPr lang="en-US">
                <a:ea typeface="+mn-lt"/>
                <a:cs typeface="+mn-lt"/>
              </a:rPr>
              <a:t>ë përmes këtyre</a:t>
            </a:r>
            <a:r>
              <a:rPr lang="en-US">
                <a:cs typeface="Calibri"/>
              </a:rPr>
              <a:t> butonave q</a:t>
            </a:r>
            <a:r>
              <a:rPr lang="en-US">
                <a:ea typeface="+mn-lt"/>
                <a:cs typeface="+mn-lt"/>
              </a:rPr>
              <a:t>ë janë lënë</a:t>
            </a:r>
            <a:r>
              <a:rPr lang="en-US">
                <a:cs typeface="Calibri"/>
              </a:rPr>
              <a:t> t</a:t>
            </a:r>
            <a:r>
              <a:rPr lang="en-US">
                <a:ea typeface="+mn-lt"/>
                <a:cs typeface="+mn-lt"/>
              </a:rPr>
              <a:t>ë shtohen studentë(profesorë), të editohen të dhënat e tyre ose edhe fshirja e tyre.</a:t>
            </a:r>
            <a:endParaRPr lang="en-US"/>
          </a:p>
          <a:p>
            <a:pPr marL="0" indent="0" algn="just">
              <a:buNone/>
            </a:pPr>
            <a:endParaRPr lang="en-US">
              <a:ea typeface="+mn-lt"/>
              <a:cs typeface="+mn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5159F2-A8B6-4C5A-AE21-14439736F662}"/>
              </a:ext>
            </a:extLst>
          </p:cNvPr>
          <p:cNvSpPr txBox="1"/>
          <p:nvPr/>
        </p:nvSpPr>
        <p:spPr>
          <a:xfrm>
            <a:off x="3657600" y="1533525"/>
            <a:ext cx="794385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>
                <a:cs typeface="Calibri"/>
              </a:rPr>
              <a:t>T</a:t>
            </a:r>
            <a:r>
              <a:rPr lang="en-US">
                <a:ea typeface="+mn-lt"/>
                <a:cs typeface="+mn-lt"/>
              </a:rPr>
              <a:t>ë gjitha këto të dhëna si për studentë si për profesorë shfaqen me një TableView si më poshtë, dhe azhurnohen edhe kur ndodhin ActionEvent-at përmes butonave</a:t>
            </a:r>
            <a:endParaRPr lang="en-US"/>
          </a:p>
        </p:txBody>
      </p:sp>
      <p:pic>
        <p:nvPicPr>
          <p:cNvPr id="14" name="Picture 1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5E3BE505-1B73-4E1F-BAFF-F2EFA6ECD9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0950" y="2341757"/>
            <a:ext cx="7677150" cy="1336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6391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A49D06-0B89-4D49-88B2-78A488C02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MULTI-LANGUAGE</a:t>
            </a:r>
          </a:p>
          <a:p>
            <a:endParaRPr lang="en-US">
              <a:cs typeface="Calibri Light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2BB0A6-A8C4-46F4-ADC4-FC0330376D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cs typeface="Calibri"/>
              </a:rPr>
              <a:t>Mundësinë</a:t>
            </a:r>
            <a:r>
              <a:rPr lang="en-US" dirty="0">
                <a:cs typeface="Calibri"/>
              </a:rPr>
              <a:t> </a:t>
            </a:r>
            <a:r>
              <a:rPr lang="en-US" dirty="0" err="1">
                <a:cs typeface="Calibri"/>
              </a:rPr>
              <a:t>për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dy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gjuhë</a:t>
            </a:r>
            <a:r>
              <a:rPr lang="en-US" dirty="0">
                <a:cs typeface="Calibri"/>
              </a:rPr>
              <a:t> e </a:t>
            </a:r>
            <a:r>
              <a:rPr lang="en-US" dirty="0" err="1">
                <a:cs typeface="Calibri"/>
              </a:rPr>
              <a:t>kemi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vendosurë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në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dy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mënyra</a:t>
            </a:r>
            <a:r>
              <a:rPr lang="en-US" dirty="0">
                <a:cs typeface="Calibri"/>
              </a:rPr>
              <a:t>.</a:t>
            </a:r>
            <a:endParaRPr lang="en-US" dirty="0" err="1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B1C22E-D1A0-4FE7-A410-4B483D4BD4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96003" y="3855117"/>
            <a:ext cx="4960938" cy="1787113"/>
          </a:xfrm>
        </p:spPr>
        <p:txBody>
          <a:bodyPr/>
          <a:lstStyle/>
          <a:p>
            <a:r>
              <a:rPr lang="en-US" sz="2400" dirty="0" err="1">
                <a:ea typeface="+mn-lt"/>
                <a:cs typeface="+mn-lt"/>
              </a:rPr>
              <a:t>Njëra</a:t>
            </a:r>
            <a:r>
              <a:rPr lang="en-US" sz="2400" dirty="0">
                <a:ea typeface="+mn-lt"/>
                <a:cs typeface="+mn-lt"/>
              </a:rPr>
              <a:t> </a:t>
            </a:r>
            <a:r>
              <a:rPr lang="en-US" sz="2400" dirty="0" err="1">
                <a:ea typeface="+mn-lt"/>
                <a:cs typeface="+mn-lt"/>
              </a:rPr>
              <a:t>është</a:t>
            </a:r>
            <a:r>
              <a:rPr lang="en-US" sz="2400" dirty="0">
                <a:ea typeface="+mn-lt"/>
                <a:cs typeface="+mn-lt"/>
              </a:rPr>
              <a:t> </a:t>
            </a:r>
            <a:r>
              <a:rPr lang="en-US" sz="2400" dirty="0" err="1">
                <a:ea typeface="+mn-lt"/>
                <a:cs typeface="+mn-lt"/>
              </a:rPr>
              <a:t>përmes</a:t>
            </a:r>
            <a:r>
              <a:rPr lang="en-US" sz="2400" dirty="0">
                <a:ea typeface="+mn-lt"/>
                <a:cs typeface="+mn-lt"/>
              </a:rPr>
              <a:t> </a:t>
            </a:r>
            <a:r>
              <a:rPr lang="en-US" sz="2400" dirty="0" err="1">
                <a:ea typeface="+mn-lt"/>
                <a:cs typeface="+mn-lt"/>
              </a:rPr>
              <a:t>menyve</a:t>
            </a:r>
            <a:r>
              <a:rPr lang="en-US" sz="2400" dirty="0">
                <a:ea typeface="+mn-lt"/>
                <a:cs typeface="+mn-lt"/>
              </a:rPr>
              <a:t>, </a:t>
            </a:r>
            <a:r>
              <a:rPr lang="en-US" sz="2400" dirty="0" err="1">
                <a:ea typeface="+mn-lt"/>
                <a:cs typeface="+mn-lt"/>
              </a:rPr>
              <a:t>ndërsa</a:t>
            </a:r>
            <a:r>
              <a:rPr lang="en-US" sz="2400" dirty="0">
                <a:ea typeface="+mn-lt"/>
                <a:cs typeface="+mn-lt"/>
              </a:rPr>
              <a:t> </a:t>
            </a:r>
            <a:r>
              <a:rPr lang="en-US" sz="2400" dirty="0" err="1">
                <a:ea typeface="+mn-lt"/>
                <a:cs typeface="+mn-lt"/>
              </a:rPr>
              <a:t>tjetra</a:t>
            </a:r>
            <a:r>
              <a:rPr lang="en-US" sz="2400" dirty="0">
                <a:ea typeface="+mn-lt"/>
                <a:cs typeface="+mn-lt"/>
              </a:rPr>
              <a:t> </a:t>
            </a:r>
            <a:r>
              <a:rPr lang="en-US" sz="2400" dirty="0" err="1">
                <a:ea typeface="+mn-lt"/>
                <a:cs typeface="+mn-lt"/>
              </a:rPr>
              <a:t>përmes</a:t>
            </a:r>
            <a:r>
              <a:rPr lang="en-US" sz="2400" dirty="0">
                <a:ea typeface="+mn-lt"/>
                <a:cs typeface="+mn-lt"/>
              </a:rPr>
              <a:t> </a:t>
            </a:r>
            <a:r>
              <a:rPr lang="en-US" sz="2400" dirty="0" err="1">
                <a:ea typeface="+mn-lt"/>
                <a:cs typeface="+mn-lt"/>
              </a:rPr>
              <a:t>butonave</a:t>
            </a:r>
            <a:r>
              <a:rPr lang="en-US" sz="2400" dirty="0">
                <a:ea typeface="+mn-lt"/>
                <a:cs typeface="+mn-lt"/>
              </a:rPr>
              <a:t>.</a:t>
            </a:r>
            <a:endParaRPr lang="en-US" dirty="0"/>
          </a:p>
          <a:p>
            <a:pPr marL="285750" indent="-285750">
              <a:buFont typeface="Arial,Sans-Serif"/>
              <a:buChar char="•"/>
            </a:pPr>
            <a:r>
              <a:rPr lang="en-US" sz="1800" dirty="0" err="1">
                <a:cs typeface="Calibri"/>
              </a:rPr>
              <a:t>N</a:t>
            </a:r>
            <a:r>
              <a:rPr lang="en-US" sz="1800" dirty="0" err="1">
                <a:ea typeface="+mn-lt"/>
                <a:cs typeface="+mn-lt"/>
              </a:rPr>
              <a:t>ë</a:t>
            </a:r>
            <a:r>
              <a:rPr lang="en-US" sz="1800" dirty="0">
                <a:cs typeface="Calibri"/>
              </a:rPr>
              <a:t> </a:t>
            </a:r>
            <a:r>
              <a:rPr lang="en-US" sz="1800" dirty="0" err="1">
                <a:cs typeface="Calibri"/>
              </a:rPr>
              <a:t>saje</a:t>
            </a:r>
            <a:r>
              <a:rPr lang="en-US" sz="1800" dirty="0">
                <a:cs typeface="Calibri"/>
              </a:rPr>
              <a:t> </a:t>
            </a:r>
            <a:r>
              <a:rPr lang="en-US" sz="1800" dirty="0" err="1">
                <a:cs typeface="Calibri"/>
              </a:rPr>
              <a:t>t</a:t>
            </a:r>
            <a:r>
              <a:rPr lang="en-US" sz="1800" dirty="0" err="1">
                <a:ea typeface="+mn-lt"/>
                <a:cs typeface="+mn-lt"/>
              </a:rPr>
              <a:t>ë</a:t>
            </a:r>
            <a:r>
              <a:rPr lang="en-US" sz="1800" dirty="0">
                <a:cs typeface="Calibri"/>
              </a:rPr>
              <a:t> </a:t>
            </a:r>
            <a:r>
              <a:rPr lang="en-US" sz="1800" dirty="0" err="1">
                <a:cs typeface="Calibri"/>
              </a:rPr>
              <a:t>k</a:t>
            </a:r>
            <a:r>
              <a:rPr lang="en-US" sz="1800" dirty="0" err="1">
                <a:ea typeface="+mn-lt"/>
                <a:cs typeface="+mn-lt"/>
              </a:rPr>
              <a:t>ë</a:t>
            </a:r>
            <a:r>
              <a:rPr lang="en-US" sz="1800" dirty="0" err="1">
                <a:cs typeface="Calibri"/>
              </a:rPr>
              <a:t>tyre</a:t>
            </a:r>
            <a:r>
              <a:rPr lang="en-US" sz="1800" dirty="0">
                <a:cs typeface="Calibri"/>
              </a:rPr>
              <a:t> </a:t>
            </a:r>
            <a:r>
              <a:rPr lang="en-US" sz="1800" dirty="0" err="1">
                <a:cs typeface="Calibri"/>
              </a:rPr>
              <a:t>butonave</a:t>
            </a:r>
            <a:r>
              <a:rPr lang="en-US" sz="1800" dirty="0">
                <a:cs typeface="Calibri"/>
              </a:rPr>
              <a:t> </a:t>
            </a:r>
            <a:r>
              <a:rPr lang="en-US" sz="1800" dirty="0" err="1">
                <a:cs typeface="Calibri"/>
              </a:rPr>
              <a:t>mund</a:t>
            </a:r>
            <a:r>
              <a:rPr lang="en-US" sz="1800" dirty="0">
                <a:cs typeface="Calibri"/>
              </a:rPr>
              <a:t> </a:t>
            </a:r>
            <a:r>
              <a:rPr lang="en-US" sz="1800" dirty="0" err="1">
                <a:cs typeface="Calibri"/>
              </a:rPr>
              <a:t>t</a:t>
            </a:r>
            <a:r>
              <a:rPr lang="en-US" sz="1800" dirty="0" err="1">
                <a:ea typeface="+mn-lt"/>
                <a:cs typeface="+mn-lt"/>
              </a:rPr>
              <a:t>ë</a:t>
            </a:r>
            <a:r>
              <a:rPr lang="en-US" sz="1800" dirty="0">
                <a:cs typeface="Calibri"/>
              </a:rPr>
              <a:t> </a:t>
            </a:r>
            <a:r>
              <a:rPr lang="en-US" sz="1800" dirty="0" err="1">
                <a:cs typeface="Calibri"/>
              </a:rPr>
              <a:t>ndryshojm</a:t>
            </a:r>
            <a:r>
              <a:rPr lang="en-US" sz="1800" dirty="0" err="1">
                <a:ea typeface="+mn-lt"/>
                <a:cs typeface="+mn-lt"/>
              </a:rPr>
              <a:t>ë</a:t>
            </a:r>
            <a:r>
              <a:rPr lang="en-US" sz="1800" dirty="0">
                <a:cs typeface="Calibri"/>
              </a:rPr>
              <a:t> </a:t>
            </a:r>
            <a:r>
              <a:rPr lang="en-US" sz="1800" dirty="0" err="1">
                <a:cs typeface="Calibri"/>
              </a:rPr>
              <a:t>gjuhën</a:t>
            </a:r>
            <a:r>
              <a:rPr lang="en-US" sz="1800" dirty="0">
                <a:cs typeface="Calibri"/>
              </a:rPr>
              <a:t>. </a:t>
            </a:r>
            <a:r>
              <a:rPr lang="en-US" sz="1800" dirty="0" err="1">
                <a:cs typeface="Calibri"/>
              </a:rPr>
              <a:t>T</a:t>
            </a:r>
            <a:r>
              <a:rPr lang="en-US" sz="1800" dirty="0" err="1">
                <a:ea typeface="+mn-lt"/>
                <a:cs typeface="+mn-lt"/>
              </a:rPr>
              <a:t>ë</a:t>
            </a:r>
            <a:r>
              <a:rPr lang="en-US" sz="1800" dirty="0">
                <a:cs typeface="Calibri"/>
              </a:rPr>
              <a:t> </a:t>
            </a:r>
            <a:r>
              <a:rPr lang="en-US" sz="1800" dirty="0" err="1">
                <a:cs typeface="Calibri"/>
              </a:rPr>
              <a:t>p</a:t>
            </a:r>
            <a:r>
              <a:rPr lang="en-US" sz="1800" dirty="0" err="1">
                <a:ea typeface="+mn-lt"/>
                <a:cs typeface="+mn-lt"/>
              </a:rPr>
              <a:t>ë</a:t>
            </a:r>
            <a:r>
              <a:rPr lang="en-US" sz="1800" dirty="0" err="1">
                <a:cs typeface="Calibri"/>
              </a:rPr>
              <a:t>rfshira</a:t>
            </a:r>
            <a:r>
              <a:rPr lang="en-US" sz="1800" dirty="0">
                <a:cs typeface="Calibri"/>
              </a:rPr>
              <a:t> </a:t>
            </a:r>
            <a:r>
              <a:rPr lang="en-US" sz="1800" dirty="0" err="1">
                <a:cs typeface="Calibri"/>
              </a:rPr>
              <a:t>jan</a:t>
            </a:r>
            <a:r>
              <a:rPr lang="en-US" sz="1800" dirty="0" err="1">
                <a:ea typeface="+mn-lt"/>
                <a:cs typeface="+mn-lt"/>
              </a:rPr>
              <a:t>ë</a:t>
            </a:r>
            <a:r>
              <a:rPr lang="en-US" sz="1800" dirty="0">
                <a:cs typeface="Calibri"/>
              </a:rPr>
              <a:t> </a:t>
            </a:r>
            <a:r>
              <a:rPr lang="en-US" sz="1800" dirty="0" err="1">
                <a:cs typeface="Calibri"/>
              </a:rPr>
              <a:t>dy</a:t>
            </a:r>
            <a:r>
              <a:rPr lang="en-US" sz="1800" dirty="0">
                <a:cs typeface="Calibri"/>
              </a:rPr>
              <a:t> </a:t>
            </a:r>
            <a:r>
              <a:rPr lang="en-US" sz="1800" dirty="0" err="1">
                <a:cs typeface="Calibri"/>
              </a:rPr>
              <a:t>gjuh</a:t>
            </a:r>
            <a:r>
              <a:rPr lang="en-US" sz="1800" dirty="0" err="1">
                <a:ea typeface="+mn-lt"/>
                <a:cs typeface="+mn-lt"/>
              </a:rPr>
              <a:t>ë</a:t>
            </a:r>
            <a:r>
              <a:rPr lang="en-US" sz="1800" dirty="0">
                <a:cs typeface="Calibri"/>
              </a:rPr>
              <a:t> -</a:t>
            </a:r>
            <a:r>
              <a:rPr lang="en-US" sz="1800" dirty="0" err="1">
                <a:cs typeface="Calibri"/>
              </a:rPr>
              <a:t>Gjuha</a:t>
            </a:r>
            <a:r>
              <a:rPr lang="en-US" sz="1800" dirty="0">
                <a:cs typeface="Calibri"/>
              </a:rPr>
              <a:t> </a:t>
            </a:r>
            <a:r>
              <a:rPr lang="en-US" sz="1800" dirty="0" err="1">
                <a:cs typeface="Calibri"/>
              </a:rPr>
              <a:t>Angleze</a:t>
            </a:r>
            <a:r>
              <a:rPr lang="en-US" sz="1800" dirty="0">
                <a:cs typeface="Calibri"/>
              </a:rPr>
              <a:t> </a:t>
            </a:r>
            <a:r>
              <a:rPr lang="en-US" sz="1800" dirty="0" err="1">
                <a:cs typeface="Calibri"/>
              </a:rPr>
              <a:t>dhe</a:t>
            </a:r>
            <a:r>
              <a:rPr lang="en-US" sz="1800" dirty="0">
                <a:cs typeface="Calibri"/>
              </a:rPr>
              <a:t> </a:t>
            </a:r>
            <a:r>
              <a:rPr lang="en-US" sz="1800" dirty="0" err="1">
                <a:cs typeface="Calibri"/>
              </a:rPr>
              <a:t>Shqipe</a:t>
            </a:r>
            <a:r>
              <a:rPr lang="en-US" sz="1800" dirty="0">
                <a:cs typeface="Calibri"/>
              </a:rPr>
              <a:t>.</a:t>
            </a:r>
            <a:endParaRPr lang="en-US" sz="1800" dirty="0">
              <a:ea typeface="+mn-lt"/>
              <a:cs typeface="+mn-lt"/>
            </a:endParaRPr>
          </a:p>
          <a:p>
            <a:pPr marL="285750" indent="-285750">
              <a:buFont typeface="Arial,Sans-Serif"/>
              <a:buChar char="•"/>
            </a:pPr>
            <a:r>
              <a:rPr lang="en-US" sz="1800" dirty="0">
                <a:cs typeface="Calibri"/>
              </a:rPr>
              <a:t>Me </a:t>
            </a:r>
            <a:r>
              <a:rPr lang="en-US" sz="1800" dirty="0" err="1">
                <a:cs typeface="Calibri"/>
              </a:rPr>
              <a:t>klikimin</a:t>
            </a:r>
            <a:r>
              <a:rPr lang="en-US" sz="1800" dirty="0">
                <a:cs typeface="Calibri"/>
              </a:rPr>
              <a:t> </a:t>
            </a:r>
            <a:r>
              <a:rPr lang="en-US" sz="1800" dirty="0" err="1">
                <a:cs typeface="Calibri"/>
              </a:rPr>
              <a:t>n</a:t>
            </a:r>
            <a:r>
              <a:rPr lang="en-US" sz="1800" dirty="0" err="1">
                <a:ea typeface="+mn-lt"/>
                <a:cs typeface="+mn-lt"/>
              </a:rPr>
              <a:t>ë</a:t>
            </a:r>
            <a:r>
              <a:rPr lang="en-US" sz="1800" dirty="0">
                <a:cs typeface="Calibri"/>
              </a:rPr>
              <a:t> KS </a:t>
            </a:r>
            <a:r>
              <a:rPr lang="en-US" sz="1800" dirty="0" err="1">
                <a:cs typeface="Calibri"/>
              </a:rPr>
              <a:t>kthehet</a:t>
            </a:r>
            <a:r>
              <a:rPr lang="en-US" sz="1800" dirty="0">
                <a:cs typeface="Calibri"/>
              </a:rPr>
              <a:t> </a:t>
            </a:r>
            <a:r>
              <a:rPr lang="en-US" sz="1800" dirty="0" err="1">
                <a:cs typeface="Calibri"/>
              </a:rPr>
              <a:t>n</a:t>
            </a:r>
            <a:r>
              <a:rPr lang="en-US" sz="1800" dirty="0" err="1">
                <a:ea typeface="+mn-lt"/>
                <a:cs typeface="+mn-lt"/>
              </a:rPr>
              <a:t>ë</a:t>
            </a:r>
            <a:r>
              <a:rPr lang="en-US" sz="1800" dirty="0">
                <a:cs typeface="Calibri"/>
              </a:rPr>
              <a:t> </a:t>
            </a:r>
            <a:r>
              <a:rPr lang="en-US" sz="1800" dirty="0" err="1">
                <a:cs typeface="Calibri"/>
              </a:rPr>
              <a:t>gjuh</a:t>
            </a:r>
            <a:r>
              <a:rPr lang="en-US" sz="1800" dirty="0" err="1">
                <a:ea typeface="+mn-lt"/>
                <a:cs typeface="+mn-lt"/>
              </a:rPr>
              <a:t>ë</a:t>
            </a:r>
            <a:r>
              <a:rPr lang="en-US" sz="1800" dirty="0" err="1">
                <a:cs typeface="Calibri"/>
              </a:rPr>
              <a:t>n</a:t>
            </a:r>
            <a:r>
              <a:rPr lang="en-US" sz="1800" dirty="0">
                <a:cs typeface="Calibri"/>
              </a:rPr>
              <a:t> </a:t>
            </a:r>
            <a:r>
              <a:rPr lang="en-US" sz="1800" dirty="0" err="1">
                <a:cs typeface="Calibri"/>
              </a:rPr>
              <a:t>shqipe</a:t>
            </a:r>
            <a:r>
              <a:rPr lang="en-US" sz="1800" dirty="0">
                <a:cs typeface="Calibri"/>
              </a:rPr>
              <a:t>, </a:t>
            </a:r>
            <a:r>
              <a:rPr lang="en-US" sz="1800" dirty="0" err="1">
                <a:cs typeface="Calibri"/>
              </a:rPr>
              <a:t>ndërsa</a:t>
            </a:r>
            <a:r>
              <a:rPr lang="en-US" sz="1800" dirty="0">
                <a:cs typeface="Calibri"/>
              </a:rPr>
              <a:t> </a:t>
            </a:r>
            <a:r>
              <a:rPr lang="en-US" sz="1800" dirty="0" err="1">
                <a:cs typeface="Calibri"/>
              </a:rPr>
              <a:t>tek</a:t>
            </a:r>
            <a:r>
              <a:rPr lang="en-US" sz="1800" dirty="0">
                <a:cs typeface="Calibri"/>
              </a:rPr>
              <a:t> EN </a:t>
            </a:r>
            <a:r>
              <a:rPr lang="en-US" sz="1800" dirty="0" err="1">
                <a:cs typeface="Calibri"/>
              </a:rPr>
              <a:t>në</a:t>
            </a:r>
            <a:r>
              <a:rPr lang="en-US" sz="1800" dirty="0">
                <a:ea typeface="+mn-lt"/>
                <a:cs typeface="+mn-lt"/>
              </a:rPr>
              <a:t> </a:t>
            </a:r>
            <a:r>
              <a:rPr lang="en-US" sz="1800" dirty="0" err="1">
                <a:ea typeface="+mn-lt"/>
                <a:cs typeface="+mn-lt"/>
              </a:rPr>
              <a:t>gjuhën</a:t>
            </a:r>
            <a:r>
              <a:rPr lang="en-US" sz="1800" dirty="0">
                <a:ea typeface="+mn-lt"/>
                <a:cs typeface="+mn-lt"/>
              </a:rPr>
              <a:t> </a:t>
            </a:r>
            <a:r>
              <a:rPr lang="en-US" sz="1800" dirty="0" err="1">
                <a:ea typeface="+mn-lt"/>
                <a:cs typeface="+mn-lt"/>
              </a:rPr>
              <a:t>angleze</a:t>
            </a:r>
            <a:r>
              <a:rPr lang="en-US" sz="1800" dirty="0">
                <a:ea typeface="+mn-lt"/>
                <a:cs typeface="+mn-lt"/>
              </a:rPr>
              <a:t>.</a:t>
            </a:r>
            <a:endParaRPr lang="en-US" dirty="0">
              <a:cs typeface="Calibri"/>
            </a:endParaRPr>
          </a:p>
        </p:txBody>
      </p:sp>
      <p:pic>
        <p:nvPicPr>
          <p:cNvPr id="21" name="Picture 21" descr="A screenshot of a computer screen&#10;&#10;Description generated with very high confidence">
            <a:extLst>
              <a:ext uri="{FF2B5EF4-FFF2-40B4-BE49-F238E27FC236}">
                <a16:creationId xmlns:a16="http://schemas.microsoft.com/office/drawing/2014/main" id="{A0D62E28-A752-4005-A615-1D54A8184116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 rotWithShape="1">
          <a:blip r:embed="rId2"/>
          <a:srcRect l="31524" t="17899" r="47337" b="63940"/>
          <a:stretch/>
        </p:blipFill>
        <p:spPr>
          <a:xfrm>
            <a:off x="6230577" y="996218"/>
            <a:ext cx="4093537" cy="1992532"/>
          </a:xfrm>
          <a:prstGeom prst="rect">
            <a:avLst/>
          </a:prstGeom>
        </p:spPr>
      </p:pic>
      <p:pic>
        <p:nvPicPr>
          <p:cNvPr id="19" name="Picture 19" descr="A screenshot of a computer&#10;&#10;Description generated with very high confidence">
            <a:extLst>
              <a:ext uri="{FF2B5EF4-FFF2-40B4-BE49-F238E27FC236}">
                <a16:creationId xmlns:a16="http://schemas.microsoft.com/office/drawing/2014/main" id="{590B576F-060B-432A-9DDC-AC464743350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l="5010" t="11152" r="76827" b="61710"/>
          <a:stretch/>
        </p:blipFill>
        <p:spPr>
          <a:xfrm>
            <a:off x="936322" y="3238466"/>
            <a:ext cx="4049532" cy="340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2562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A49D06-0B89-4D49-88B2-78A488C02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MULTI-LANGUAGE</a:t>
            </a:r>
          </a:p>
          <a:p>
            <a:endParaRPr lang="en-US">
              <a:cs typeface="Calibri Light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2BB0A6-A8C4-46F4-ADC4-FC0330376D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73670" y="1842487"/>
            <a:ext cx="4709054" cy="618014"/>
          </a:xfrm>
        </p:spPr>
        <p:txBody>
          <a:bodyPr/>
          <a:lstStyle/>
          <a:p>
            <a:r>
              <a:rPr lang="en-US" err="1">
                <a:cs typeface="Calibri"/>
              </a:rPr>
              <a:t>Zgjedhja</a:t>
            </a:r>
            <a:r>
              <a:rPr lang="en-US">
                <a:cs typeface="Calibri"/>
              </a:rPr>
              <a:t> e </a:t>
            </a:r>
            <a:r>
              <a:rPr lang="en-US" err="1">
                <a:cs typeface="Calibri"/>
              </a:rPr>
              <a:t>gjuhës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shqipe</a:t>
            </a:r>
            <a:endParaRPr lang="en-US" err="1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B1C22E-D1A0-4FE7-A410-4B483D4BD4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96003" y="1767447"/>
            <a:ext cx="4722813" cy="638892"/>
          </a:xfrm>
        </p:spPr>
        <p:txBody>
          <a:bodyPr/>
          <a:lstStyle/>
          <a:p>
            <a:r>
              <a:rPr lang="en-US">
                <a:cs typeface="Calibri"/>
              </a:rPr>
              <a:t>             </a:t>
            </a:r>
            <a:r>
              <a:rPr lang="en-US" err="1">
                <a:cs typeface="Calibri"/>
              </a:rPr>
              <a:t>Gjuh</a:t>
            </a:r>
            <a:r>
              <a:rPr lang="en-US" err="1">
                <a:ea typeface="+mn-lt"/>
                <a:cs typeface="+mn-lt"/>
              </a:rPr>
              <a:t>ë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angleze</a:t>
            </a:r>
            <a:endParaRPr lang="en-US" err="1">
              <a:cs typeface="Calibri" panose="020F0502020204030204"/>
            </a:endParaRPr>
          </a:p>
        </p:txBody>
      </p:sp>
      <p:pic>
        <p:nvPicPr>
          <p:cNvPr id="47" name="Picture 47" descr="A screenshot of a computer&#10;&#10;Description generated with very high confidence">
            <a:extLst>
              <a:ext uri="{FF2B5EF4-FFF2-40B4-BE49-F238E27FC236}">
                <a16:creationId xmlns:a16="http://schemas.microsoft.com/office/drawing/2014/main" id="{606B824B-DA4D-4DB6-ACF0-2690319A63B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4802" t="10781" r="65344" b="24907"/>
          <a:stretch/>
        </p:blipFill>
        <p:spPr>
          <a:xfrm>
            <a:off x="1113773" y="2737424"/>
            <a:ext cx="3308055" cy="3759647"/>
          </a:xfrm>
          <a:prstGeom prst="rect">
            <a:avLst/>
          </a:prstGeom>
        </p:spPr>
      </p:pic>
      <p:pic>
        <p:nvPicPr>
          <p:cNvPr id="51" name="Picture 51" descr="A screenshot of a computer screen&#10;&#10;Description generated with very high confidence">
            <a:extLst>
              <a:ext uri="{FF2B5EF4-FFF2-40B4-BE49-F238E27FC236}">
                <a16:creationId xmlns:a16="http://schemas.microsoft.com/office/drawing/2014/main" id="{974AD2DE-BB05-47C1-8569-BD918AF08319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 rotWithShape="1">
          <a:blip r:embed="rId3"/>
          <a:srcRect l="5412" t="10409" r="73904" b="25651"/>
          <a:stretch/>
        </p:blipFill>
        <p:spPr>
          <a:xfrm>
            <a:off x="7075273" y="2737872"/>
            <a:ext cx="2358927" cy="3748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1897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7C914-ED87-41E3-AE75-D97486E583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6" y="0"/>
            <a:ext cx="10131425" cy="1456267"/>
          </a:xfrm>
        </p:spPr>
        <p:txBody>
          <a:bodyPr/>
          <a:lstStyle/>
          <a:p>
            <a:pPr algn="ctr"/>
            <a:r>
              <a:rPr lang="en-US">
                <a:cs typeface="Calibri Light"/>
              </a:rPr>
              <a:t>Teacher</a:t>
            </a:r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3C1635-F158-4F46-B05D-3716A7861D88}"/>
              </a:ext>
            </a:extLst>
          </p:cNvPr>
          <p:cNvSpPr txBox="1"/>
          <p:nvPr/>
        </p:nvSpPr>
        <p:spPr>
          <a:xfrm>
            <a:off x="952500" y="1238250"/>
            <a:ext cx="981075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dirty="0">
                <a:cs typeface="Calibri"/>
              </a:rPr>
              <a:t>Pasi </a:t>
            </a:r>
            <a:r>
              <a:rPr lang="en-US" dirty="0" err="1">
                <a:cs typeface="Calibri"/>
              </a:rPr>
              <a:t>t</a:t>
            </a:r>
            <a:r>
              <a:rPr lang="en-US" dirty="0" err="1">
                <a:ea typeface="+mn-lt"/>
                <a:cs typeface="+mn-lt"/>
              </a:rPr>
              <a:t>ë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zgjedhet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opsioni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për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t'u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kyçur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në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sistem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në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rolin</a:t>
            </a:r>
            <a:r>
              <a:rPr lang="en-US" dirty="0">
                <a:ea typeface="+mn-lt"/>
                <a:cs typeface="+mn-lt"/>
              </a:rPr>
              <a:t> e 'teacher' </a:t>
            </a:r>
            <a:r>
              <a:rPr lang="en-US" dirty="0" err="1">
                <a:ea typeface="+mn-lt"/>
                <a:cs typeface="+mn-lt"/>
              </a:rPr>
              <a:t>ose</a:t>
            </a:r>
            <a:r>
              <a:rPr lang="en-US" dirty="0">
                <a:ea typeface="+mn-lt"/>
                <a:cs typeface="+mn-lt"/>
              </a:rPr>
              <a:t> '</a:t>
            </a:r>
            <a:r>
              <a:rPr lang="en-US" dirty="0" err="1">
                <a:ea typeface="+mn-lt"/>
                <a:cs typeface="+mn-lt"/>
              </a:rPr>
              <a:t>mësimdhënsit</a:t>
            </a:r>
            <a:r>
              <a:rPr lang="en-US" dirty="0">
                <a:ea typeface="+mn-lt"/>
                <a:cs typeface="+mn-lt"/>
              </a:rPr>
              <a:t>', </a:t>
            </a:r>
            <a:r>
              <a:rPr lang="en-US" dirty="0" err="1">
                <a:ea typeface="+mn-lt"/>
                <a:cs typeface="+mn-lt"/>
              </a:rPr>
              <a:t>shfaqet</a:t>
            </a:r>
            <a:r>
              <a:rPr lang="en-US" dirty="0">
                <a:ea typeface="+mn-lt"/>
                <a:cs typeface="+mn-lt"/>
              </a:rPr>
              <a:t> 'stage' </a:t>
            </a:r>
            <a:r>
              <a:rPr lang="en-US" dirty="0" err="1">
                <a:ea typeface="+mn-lt"/>
                <a:cs typeface="+mn-lt"/>
              </a:rPr>
              <a:t>në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vijim</a:t>
            </a:r>
            <a:r>
              <a:rPr lang="en-US" dirty="0">
                <a:ea typeface="+mn-lt"/>
                <a:cs typeface="+mn-lt"/>
              </a:rPr>
              <a:t>. </a:t>
            </a:r>
            <a:endParaRPr lang="en-US" dirty="0"/>
          </a:p>
        </p:txBody>
      </p:sp>
      <p:pic>
        <p:nvPicPr>
          <p:cNvPr id="15" name="Picture 15">
            <a:extLst>
              <a:ext uri="{FF2B5EF4-FFF2-40B4-BE49-F238E27FC236}">
                <a16:creationId xmlns:a16="http://schemas.microsoft.com/office/drawing/2014/main" id="{8F737F6A-7126-4EBC-9779-270F4C0124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4948" y="1951066"/>
            <a:ext cx="4310780" cy="317768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9BE2E89-8412-423A-8C6B-3088F1E92E36}"/>
              </a:ext>
            </a:extLst>
          </p:cNvPr>
          <p:cNvSpPr txBox="1"/>
          <p:nvPr/>
        </p:nvSpPr>
        <p:spPr>
          <a:xfrm>
            <a:off x="1038224" y="5524499"/>
            <a:ext cx="981075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dirty="0">
                <a:cs typeface="Calibri"/>
              </a:rPr>
              <a:t>Para </a:t>
            </a:r>
            <a:r>
              <a:rPr lang="en-US" dirty="0" err="1">
                <a:cs typeface="Calibri"/>
              </a:rPr>
              <a:t>shfrytëzimit</a:t>
            </a:r>
            <a:r>
              <a:rPr lang="en-US" dirty="0">
                <a:cs typeface="Calibri"/>
              </a:rPr>
              <a:t> </a:t>
            </a:r>
            <a:r>
              <a:rPr lang="en-US" dirty="0" err="1">
                <a:cs typeface="Calibri"/>
              </a:rPr>
              <a:t>të</a:t>
            </a:r>
            <a:r>
              <a:rPr lang="en-US" dirty="0">
                <a:cs typeface="Calibri"/>
              </a:rPr>
              <a:t> </a:t>
            </a:r>
            <a:r>
              <a:rPr lang="en-US" dirty="0" err="1">
                <a:cs typeface="Calibri"/>
              </a:rPr>
              <a:t>favoreve</a:t>
            </a:r>
            <a:r>
              <a:rPr lang="en-US" dirty="0">
                <a:cs typeface="Calibri"/>
              </a:rPr>
              <a:t> </a:t>
            </a:r>
            <a:r>
              <a:rPr lang="en-US" dirty="0" err="1">
                <a:cs typeface="Calibri"/>
              </a:rPr>
              <a:t>që</a:t>
            </a:r>
            <a:r>
              <a:rPr lang="en-US" dirty="0">
                <a:cs typeface="Calibri"/>
              </a:rPr>
              <a:t> </a:t>
            </a:r>
            <a:r>
              <a:rPr lang="en-US" dirty="0" err="1">
                <a:cs typeface="Calibri"/>
              </a:rPr>
              <a:t>bart</a:t>
            </a:r>
            <a:r>
              <a:rPr lang="en-US" dirty="0">
                <a:cs typeface="Calibri"/>
              </a:rPr>
              <a:t> </a:t>
            </a:r>
            <a:r>
              <a:rPr lang="en-US" dirty="0" err="1">
                <a:cs typeface="Calibri"/>
              </a:rPr>
              <a:t>ky</a:t>
            </a:r>
            <a:r>
              <a:rPr lang="en-US" dirty="0">
                <a:cs typeface="Calibri"/>
              </a:rPr>
              <a:t> </a:t>
            </a:r>
            <a:r>
              <a:rPr lang="en-US" dirty="0" err="1">
                <a:cs typeface="Calibri"/>
              </a:rPr>
              <a:t>privilegj</a:t>
            </a:r>
            <a:r>
              <a:rPr lang="en-US" dirty="0">
                <a:cs typeface="Calibri"/>
              </a:rPr>
              <a:t>, </a:t>
            </a:r>
            <a:r>
              <a:rPr lang="en-US" dirty="0" err="1">
                <a:ea typeface="+mn-lt"/>
                <a:cs typeface="+mn-lt"/>
              </a:rPr>
              <a:t>për</a:t>
            </a:r>
            <a:r>
              <a:rPr lang="en-US" dirty="0">
                <a:ea typeface="+mn-lt"/>
                <a:cs typeface="+mn-lt"/>
              </a:rPr>
              <a:t> </a:t>
            </a:r>
            <a:r>
              <a:rPr lang="en-US" dirty="0" err="1">
                <a:ea typeface="+mn-lt"/>
                <a:cs typeface="+mn-lt"/>
              </a:rPr>
              <a:t>autentikim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dirty="0" err="1">
                <a:ea typeface="+mn-lt"/>
                <a:cs typeface="+mn-lt"/>
              </a:rPr>
              <a:t>kërkohet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të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shënohet</a:t>
            </a:r>
            <a:r>
              <a:rPr lang="en-US" dirty="0">
                <a:ea typeface="+mn-lt"/>
                <a:cs typeface="+mn-lt"/>
              </a:rPr>
              <a:t> ID </a:t>
            </a:r>
            <a:r>
              <a:rPr lang="en-US" dirty="0" err="1">
                <a:ea typeface="+mn-lt"/>
                <a:cs typeface="+mn-lt"/>
              </a:rPr>
              <a:t>edhe</a:t>
            </a:r>
            <a:r>
              <a:rPr lang="en-US" dirty="0">
                <a:ea typeface="+mn-lt"/>
                <a:cs typeface="+mn-lt"/>
              </a:rPr>
              <a:t> Password (</a:t>
            </a:r>
            <a:r>
              <a:rPr lang="en-US" dirty="0" err="1">
                <a:ea typeface="+mn-lt"/>
                <a:cs typeface="+mn-lt"/>
              </a:rPr>
              <a:t>fjalëkalimi</a:t>
            </a:r>
            <a:r>
              <a:rPr lang="en-US" dirty="0">
                <a:ea typeface="+mn-lt"/>
                <a:cs typeface="+mn-lt"/>
              </a:rPr>
              <a:t>) </a:t>
            </a:r>
            <a:r>
              <a:rPr lang="en-US" dirty="0" err="1">
                <a:ea typeface="+mn-lt"/>
                <a:cs typeface="+mn-lt"/>
              </a:rPr>
              <a:t>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mësimdhënësit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përkatës</a:t>
            </a:r>
            <a:r>
              <a:rPr lang="en-US" dirty="0">
                <a:ea typeface="+mn-lt"/>
                <a:cs typeface="+mn-lt"/>
              </a:rPr>
              <a:t>. </a:t>
            </a:r>
            <a:endParaRPr lang="en-US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78893451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Celestial</Template>
  <Application>Microsoft Office PowerPoint</Application>
  <PresentationFormat>Widescreen</PresentationFormat>
  <Slides>18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Celestial</vt:lpstr>
      <vt:lpstr>PowerPoint Presentation</vt:lpstr>
      <vt:lpstr>HYRJE </vt:lpstr>
      <vt:lpstr>HYRJE </vt:lpstr>
      <vt:lpstr>Admini</vt:lpstr>
      <vt:lpstr>Admini</vt:lpstr>
      <vt:lpstr>PowerPoint Presentation</vt:lpstr>
      <vt:lpstr>MULTI-LANGUAGE </vt:lpstr>
      <vt:lpstr>MULTI-LANGUAGE </vt:lpstr>
      <vt:lpstr>Teacher</vt:lpstr>
      <vt:lpstr>TEACHER</vt:lpstr>
      <vt:lpstr>TEACHER</vt:lpstr>
      <vt:lpstr>OPSIONET pËr TEACHER</vt:lpstr>
      <vt:lpstr>OPSIONET PËR TEACHER</vt:lpstr>
      <vt:lpstr>Student</vt:lpstr>
      <vt:lpstr>Help-multi language</vt:lpstr>
      <vt:lpstr>Help-multi language</vt:lpstr>
      <vt:lpstr>ABOUT-Rreth nesh</vt:lpstr>
      <vt:lpstr>FALEMINDERIT PËR VËMENDJEN!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518</cp:revision>
  <dcterms:created xsi:type="dcterms:W3CDTF">2013-07-15T20:26:40Z</dcterms:created>
  <dcterms:modified xsi:type="dcterms:W3CDTF">2019-06-14T02:28:52Z</dcterms:modified>
</cp:coreProperties>
</file>